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34" r:id="rId3"/>
    <p:sldId id="345" r:id="rId4"/>
    <p:sldId id="335" r:id="rId5"/>
    <p:sldId id="349" r:id="rId6"/>
    <p:sldId id="346" r:id="rId7"/>
    <p:sldId id="258" r:id="rId8"/>
    <p:sldId id="347" r:id="rId9"/>
    <p:sldId id="348" r:id="rId10"/>
    <p:sldId id="260" r:id="rId11"/>
    <p:sldId id="263" r:id="rId12"/>
    <p:sldId id="264"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336" r:id="rId33"/>
    <p:sldId id="337" r:id="rId34"/>
    <p:sldId id="338" r:id="rId35"/>
    <p:sldId id="339" r:id="rId36"/>
    <p:sldId id="344" r:id="rId37"/>
    <p:sldId id="286" r:id="rId38"/>
    <p:sldId id="340" r:id="rId39"/>
    <p:sldId id="341" r:id="rId40"/>
    <p:sldId id="342"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290" r:id="rId73"/>
    <p:sldId id="291" r:id="rId74"/>
    <p:sldId id="292" r:id="rId75"/>
    <p:sldId id="293" r:id="rId76"/>
    <p:sldId id="294" r:id="rId77"/>
    <p:sldId id="326" r:id="rId78"/>
    <p:sldId id="327" r:id="rId79"/>
    <p:sldId id="328" r:id="rId80"/>
    <p:sldId id="329" r:id="rId81"/>
    <p:sldId id="330" r:id="rId82"/>
    <p:sldId id="331" r:id="rId83"/>
    <p:sldId id="332" r:id="rId84"/>
    <p:sldId id="333" r:id="rId8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66" autoAdjust="0"/>
    <p:restoredTop sz="86450"/>
  </p:normalViewPr>
  <p:slideViewPr>
    <p:cSldViewPr snapToGrid="0">
      <p:cViewPr varScale="1">
        <p:scale>
          <a:sx n="62" d="100"/>
          <a:sy n="62" d="100"/>
        </p:scale>
        <p:origin x="496" y="192"/>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C9A62C-8A59-437B-8EAE-7A6021CBC5A8}"/>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0CF3F43-60ED-4EA4-87E7-200F88AE2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5BEBB11-3C2E-4D0D-8447-10BA5746EF5E}"/>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27D0D02B-54B0-4708-9C41-63DE70BE79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1FDA591-60FF-4906-A732-4FECFB3E7FF7}"/>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3711631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6F7BC3-5E59-4128-9754-563CC4E2CCD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5E2A1C6-7952-4226-8EF4-E215822AF32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DADB2F-AE58-46DB-91BA-D8E734366AE4}"/>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99AB25EE-D9C3-485F-95A4-5EC13C8D590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66684AD-3E4A-4132-A6AF-AB2545B62CEB}"/>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3498921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9EA999D8-6CF1-4417-9076-B2CA462CE84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C06B51AE-C6CD-4129-9DBE-EBF71D354EA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77CE1B6-A137-4982-B9E2-395C2C5A02D2}"/>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4395576E-4240-46BC-AAD3-47B86401CDB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57C522D-A567-476F-BB9C-F6749E556CF1}"/>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1429432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41" b="1" i="0">
                <a:solidFill>
                  <a:srgbClr val="FF0000"/>
                </a:solidFill>
                <a:latin typeface="Comic Sans MS"/>
                <a:cs typeface="Comic Sans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4/16/23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1932264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2442007" y="618841"/>
            <a:ext cx="7307986" cy="452496"/>
          </a:xfrm>
          <a:prstGeom prst="rect">
            <a:avLst/>
          </a:prstGeom>
        </p:spPr>
        <p:txBody>
          <a:bodyPr wrap="square" lIns="0" tIns="0" rIns="0" bIns="0">
            <a:spAutoFit/>
          </a:bodyPr>
          <a:lstStyle>
            <a:lvl1pPr>
              <a:defRPr sz="3267" b="1" i="0">
                <a:solidFill>
                  <a:srgbClr val="FF0000"/>
                </a:solidFill>
                <a:latin typeface="Comic Sans MS"/>
                <a:cs typeface="Comic Sans MS"/>
              </a:defRPr>
            </a:lvl1pPr>
          </a:lstStyle>
          <a:p>
            <a:endParaRPr/>
          </a:p>
        </p:txBody>
      </p:sp>
      <p:sp>
        <p:nvSpPr>
          <p:cNvPr id="3" name="Holder 3"/>
          <p:cNvSpPr>
            <a:spLocks noGrp="1"/>
          </p:cNvSpPr>
          <p:nvPr>
            <p:ph type="subTitle" idx="4"/>
          </p:nvPr>
        </p:nvSpPr>
        <p:spPr>
          <a:xfrm>
            <a:off x="1828800" y="3840480"/>
            <a:ext cx="853440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4/16/23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a:t>
            </a:fld>
            <a:endParaRPr/>
          </a:p>
        </p:txBody>
      </p:sp>
    </p:spTree>
    <p:extLst>
      <p:ext uri="{BB962C8B-B14F-4D97-AF65-F5344CB8AC3E}">
        <p14:creationId xmlns:p14="http://schemas.microsoft.com/office/powerpoint/2010/main" val="246400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AAF8D2-16C0-4746-ABC2-864A92DE93A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D31F35-9F86-4013-B61D-8FA1DE5C8B3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FAAFDCC-ABA8-48A5-AE8E-BB1CA14E0D4C}"/>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77EE77BF-A250-47D2-B4AA-6764FDA9645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A0A9A5A-A2AF-4BEA-BC25-FC1489EF774F}"/>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195219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AD088-510A-4811-AC2C-0E2208B0147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A5E28C0-6D52-40B4-97F2-541E135F46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B93172F-3693-4A92-9095-16CABA765B7F}"/>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327A30EF-4C98-46CF-A284-C47F461E67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5DF0267-364A-48DB-A571-73C798F5D091}"/>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3489456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E8F0D-69B7-4C5C-8B19-21CE1E6D81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0E794042-65C1-4123-94D4-167F043460E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2AD834D-E26D-4DFC-9D41-434B890A2C3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71940EE-84FD-4872-B37A-AD538668A16C}"/>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6" name="Espace réservé du pied de page 5">
            <a:extLst>
              <a:ext uri="{FF2B5EF4-FFF2-40B4-BE49-F238E27FC236}">
                <a16:creationId xmlns:a16="http://schemas.microsoft.com/office/drawing/2014/main" id="{A7BE6C3F-0FCA-422D-98DD-AF6FFEFFCD2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73FAAC-B1A0-4D1D-B15C-61F96B877C72}"/>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2338221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371CC3-4A52-43A8-A936-A52325FD3BD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B31C2C5B-B06D-4165-BEE5-E1AFBDF47F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70AF0A60-5AEC-4C4D-BA66-31A5DA9E3A0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DF81ACA3-42B1-4B9F-83D7-FFA7F02FB9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20BF61E-8EAD-4CC8-B01C-BF4925292D9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A1CF9C9-F016-4FCC-B189-EC1A8436A829}"/>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8" name="Espace réservé du pied de page 7">
            <a:extLst>
              <a:ext uri="{FF2B5EF4-FFF2-40B4-BE49-F238E27FC236}">
                <a16:creationId xmlns:a16="http://schemas.microsoft.com/office/drawing/2014/main" id="{289232CB-47A3-450C-8E7B-3117CF5BF44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52EDD9EA-B759-4ACA-A6E0-D17A1FEF530C}"/>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2840037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236D245-01D9-4002-9227-B026BD88C69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C9A3853-2BE3-4AF5-827E-F2804E9B0415}"/>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4" name="Espace réservé du pied de page 3">
            <a:extLst>
              <a:ext uri="{FF2B5EF4-FFF2-40B4-BE49-F238E27FC236}">
                <a16:creationId xmlns:a16="http://schemas.microsoft.com/office/drawing/2014/main" id="{A9AC0727-6781-4048-9BBA-784C1778116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F48D93D3-EF19-4F59-B03F-10C42757606B}"/>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2836860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79E6691-79D6-4A8C-ABAA-3985497BC5D6}"/>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3" name="Espace réservé du pied de page 2">
            <a:extLst>
              <a:ext uri="{FF2B5EF4-FFF2-40B4-BE49-F238E27FC236}">
                <a16:creationId xmlns:a16="http://schemas.microsoft.com/office/drawing/2014/main" id="{D27ECE74-A2DD-4FF5-B533-B09BAB47388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4B98320-1F0F-40C4-B6D1-1812D0460B31}"/>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2019338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84CF04-CC1B-40FB-85CE-21681CDC215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1EB9504-1E30-438A-B982-0C7DB8E9B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715659E6-4FCA-4018-89C3-9CA1A3D36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8A4E1F3-7A4E-4F54-8CB5-4054972E2093}"/>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6" name="Espace réservé du pied de page 5">
            <a:extLst>
              <a:ext uri="{FF2B5EF4-FFF2-40B4-BE49-F238E27FC236}">
                <a16:creationId xmlns:a16="http://schemas.microsoft.com/office/drawing/2014/main" id="{0FC1E9D1-41B1-4237-89DA-29BE81EF09D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B362AE6-A3DF-49D6-B0A5-57D642C4C0C2}"/>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2843103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EB0C5-01A4-4824-941E-DC0D3A30A32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C6428E5-2C14-4D39-B897-20951ADAC8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E20530A-8F7B-4D90-AB2C-279BC9BA9C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1704292-B013-40B4-A54F-CFA1BDE20F67}"/>
              </a:ext>
            </a:extLst>
          </p:cNvPr>
          <p:cNvSpPr>
            <a:spLocks noGrp="1"/>
          </p:cNvSpPr>
          <p:nvPr>
            <p:ph type="dt" sz="half" idx="10"/>
          </p:nvPr>
        </p:nvSpPr>
        <p:spPr/>
        <p:txBody>
          <a:bodyPr/>
          <a:lstStyle/>
          <a:p>
            <a:fld id="{A23FBAFC-C41E-441D-BFE4-96D512004AFB}" type="datetimeFigureOut">
              <a:rPr lang="fr-FR" smtClean="0"/>
              <a:t>16/04/2023</a:t>
            </a:fld>
            <a:endParaRPr lang="fr-FR"/>
          </a:p>
        </p:txBody>
      </p:sp>
      <p:sp>
        <p:nvSpPr>
          <p:cNvPr id="6" name="Espace réservé du pied de page 5">
            <a:extLst>
              <a:ext uri="{FF2B5EF4-FFF2-40B4-BE49-F238E27FC236}">
                <a16:creationId xmlns:a16="http://schemas.microsoft.com/office/drawing/2014/main" id="{B8BD025C-5AD5-48C3-8CB7-22EBE9BE671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63AAC68-61EA-459D-8BF8-30688AC61FCF}"/>
              </a:ext>
            </a:extLst>
          </p:cNvPr>
          <p:cNvSpPr>
            <a:spLocks noGrp="1"/>
          </p:cNvSpPr>
          <p:nvPr>
            <p:ph type="sldNum" sz="quarter" idx="12"/>
          </p:nvPr>
        </p:nvSpPr>
        <p:spPr/>
        <p:txBody>
          <a:bodyPr/>
          <a:lstStyle/>
          <a:p>
            <a:fld id="{3E2CD46C-3D90-4841-A3C5-9E615688FDCB}" type="slidenum">
              <a:rPr lang="fr-FR" smtClean="0"/>
              <a:t>‹N°›</a:t>
            </a:fld>
            <a:endParaRPr lang="fr-FR"/>
          </a:p>
        </p:txBody>
      </p:sp>
    </p:spTree>
    <p:extLst>
      <p:ext uri="{BB962C8B-B14F-4D97-AF65-F5344CB8AC3E}">
        <p14:creationId xmlns:p14="http://schemas.microsoft.com/office/powerpoint/2010/main" val="1722004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B15E4A7-0A94-4916-95F6-90C7D906AA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0302B6-2335-409E-A049-1D288D25C5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03A0898-B15C-4B49-B3CE-BD9C3A5B5A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3FBAFC-C41E-441D-BFE4-96D512004AFB}" type="datetimeFigureOut">
              <a:rPr lang="fr-FR" smtClean="0"/>
              <a:t>16/04/2023</a:t>
            </a:fld>
            <a:endParaRPr lang="fr-FR"/>
          </a:p>
        </p:txBody>
      </p:sp>
      <p:sp>
        <p:nvSpPr>
          <p:cNvPr id="5" name="Espace réservé du pied de page 4">
            <a:extLst>
              <a:ext uri="{FF2B5EF4-FFF2-40B4-BE49-F238E27FC236}">
                <a16:creationId xmlns:a16="http://schemas.microsoft.com/office/drawing/2014/main" id="{4CEEC7FB-2D16-428A-AA50-FD950280A7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452E872-1850-42C1-A27D-FF0439315B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CD46C-3D90-4841-A3C5-9E615688FDCB}" type="slidenum">
              <a:rPr lang="fr-FR" smtClean="0"/>
              <a:t>‹N°›</a:t>
            </a:fld>
            <a:endParaRPr lang="fr-FR"/>
          </a:p>
        </p:txBody>
      </p:sp>
    </p:spTree>
    <p:extLst>
      <p:ext uri="{BB962C8B-B14F-4D97-AF65-F5344CB8AC3E}">
        <p14:creationId xmlns:p14="http://schemas.microsoft.com/office/powerpoint/2010/main" val="927179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3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7.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08.jpeg"/></Relationships>
</file>

<file path=ppt/slides/_rels/slide6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4" Type="http://schemas.openxmlformats.org/officeDocument/2006/relationships/image" Target="../media/image117.jpeg"/></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5.jpeg"/><Relationship Id="rId1" Type="http://schemas.openxmlformats.org/officeDocument/2006/relationships/slideLayout" Target="../slideLayouts/slideLayout12.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2.xml"/><Relationship Id="rId4" Type="http://schemas.openxmlformats.org/officeDocument/2006/relationships/image" Target="../media/image141.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0.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 Id="rId4" Type="http://schemas.openxmlformats.org/officeDocument/2006/relationships/image" Target="../media/image148.jpeg"/></Relationships>
</file>

<file path=ppt/slides/_rels/slide83.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jpeg"/></Relationships>
</file>

<file path=ppt/slides/_rels/slide8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13.xml"/><Relationship Id="rId5" Type="http://schemas.openxmlformats.org/officeDocument/2006/relationships/image" Target="../media/image156.jpeg"/><Relationship Id="rId4" Type="http://schemas.openxmlformats.org/officeDocument/2006/relationships/image" Target="../media/image155.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01497" y="454692"/>
            <a:ext cx="4143339" cy="1359059"/>
          </a:xfrm>
          <a:prstGeom prst="rect">
            <a:avLst/>
          </a:prstGeom>
        </p:spPr>
        <p:txBody>
          <a:bodyPr vert="horz" wrap="square" lIns="0" tIns="11526" rIns="0" bIns="0" rtlCol="0" anchor="ctr">
            <a:spAutoFit/>
          </a:bodyPr>
          <a:lstStyle/>
          <a:p>
            <a:pPr marL="11527">
              <a:lnSpc>
                <a:spcPct val="100000"/>
              </a:lnSpc>
              <a:spcBef>
                <a:spcPts val="91"/>
              </a:spcBef>
            </a:pPr>
            <a:r>
              <a:rPr sz="4400" spc="-5" dirty="0"/>
              <a:t>LES</a:t>
            </a:r>
            <a:r>
              <a:rPr sz="4400" spc="-68" dirty="0"/>
              <a:t> </a:t>
            </a:r>
            <a:r>
              <a:rPr sz="4400" spc="-5" dirty="0"/>
              <a:t>PONTS</a:t>
            </a:r>
            <a:br>
              <a:rPr lang="fr-FR" sz="4356" spc="-5" dirty="0"/>
            </a:br>
            <a:endParaRPr sz="4356" dirty="0"/>
          </a:p>
        </p:txBody>
      </p:sp>
      <p:sp>
        <p:nvSpPr>
          <p:cNvPr id="3" name="object 3"/>
          <p:cNvSpPr/>
          <p:nvPr/>
        </p:nvSpPr>
        <p:spPr>
          <a:xfrm>
            <a:off x="7251568" y="121920"/>
            <a:ext cx="4806320" cy="5937504"/>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377952" y="2865120"/>
            <a:ext cx="6655237" cy="3895344"/>
          </a:xfrm>
          <a:prstGeom prst="rect">
            <a:avLst/>
          </a:prstGeom>
          <a:blipFill>
            <a:blip r:embed="rId3" cstate="print"/>
            <a:stretch>
              <a:fillRect/>
            </a:stretch>
          </a:blipFill>
        </p:spPr>
        <p:txBody>
          <a:bodyPr wrap="square" lIns="0" tIns="0" rIns="0" bIns="0" rtlCol="0"/>
          <a:lstStyle/>
          <a:p>
            <a:endParaRPr sz="1634"/>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01059" y="134412"/>
            <a:ext cx="1861746" cy="380389"/>
          </a:xfrm>
          <a:prstGeom prst="rect">
            <a:avLst/>
          </a:prstGeom>
        </p:spPr>
        <p:txBody>
          <a:bodyPr vert="horz" wrap="square" lIns="0" tIns="10950" rIns="0" bIns="0" rtlCol="0" anchor="ctr">
            <a:spAutoFit/>
          </a:bodyPr>
          <a:lstStyle/>
          <a:p>
            <a:pPr marL="11527">
              <a:lnSpc>
                <a:spcPct val="100000"/>
              </a:lnSpc>
              <a:spcBef>
                <a:spcPts val="86"/>
              </a:spcBef>
            </a:pPr>
            <a:r>
              <a:rPr sz="2400" b="1" spc="-9" dirty="0"/>
              <a:t>VOCABULAIRE</a:t>
            </a:r>
          </a:p>
        </p:txBody>
      </p:sp>
      <p:grpSp>
        <p:nvGrpSpPr>
          <p:cNvPr id="3" name="object 3"/>
          <p:cNvGrpSpPr/>
          <p:nvPr/>
        </p:nvGrpSpPr>
        <p:grpSpPr>
          <a:xfrm>
            <a:off x="1908313" y="1696784"/>
            <a:ext cx="8488290" cy="3491441"/>
            <a:chOff x="1409579" y="1885648"/>
            <a:chExt cx="8596424" cy="2729022"/>
          </a:xfrm>
        </p:grpSpPr>
        <p:sp>
          <p:nvSpPr>
            <p:cNvPr id="4" name="object 4"/>
            <p:cNvSpPr/>
            <p:nvPr/>
          </p:nvSpPr>
          <p:spPr>
            <a:xfrm>
              <a:off x="1409579" y="2086743"/>
              <a:ext cx="8596424" cy="2527927"/>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4289384" y="1885648"/>
              <a:ext cx="655065" cy="1219333"/>
            </a:xfrm>
            <a:custGeom>
              <a:avLst/>
              <a:gdLst/>
              <a:ahLst/>
              <a:cxnLst/>
              <a:rect l="l" t="t" r="r" b="b"/>
              <a:pathLst>
                <a:path w="929639" h="1455420">
                  <a:moveTo>
                    <a:pt x="892242" y="1365887"/>
                  </a:moveTo>
                  <a:lnTo>
                    <a:pt x="27432" y="0"/>
                  </a:lnTo>
                  <a:lnTo>
                    <a:pt x="0" y="18288"/>
                  </a:lnTo>
                  <a:lnTo>
                    <a:pt x="864499" y="1383684"/>
                  </a:lnTo>
                  <a:lnTo>
                    <a:pt x="892242" y="1365887"/>
                  </a:lnTo>
                  <a:close/>
                </a:path>
                <a:path w="929639" h="1455420">
                  <a:moveTo>
                    <a:pt x="900684" y="1438046"/>
                  </a:moveTo>
                  <a:lnTo>
                    <a:pt x="900684" y="1379220"/>
                  </a:lnTo>
                  <a:lnTo>
                    <a:pt x="873252" y="1397508"/>
                  </a:lnTo>
                  <a:lnTo>
                    <a:pt x="864499" y="1383684"/>
                  </a:lnTo>
                  <a:lnTo>
                    <a:pt x="838200" y="1400556"/>
                  </a:lnTo>
                  <a:lnTo>
                    <a:pt x="900684" y="1438046"/>
                  </a:lnTo>
                  <a:close/>
                </a:path>
                <a:path w="929639" h="1455420">
                  <a:moveTo>
                    <a:pt x="900684" y="1379220"/>
                  </a:moveTo>
                  <a:lnTo>
                    <a:pt x="892242" y="1365887"/>
                  </a:lnTo>
                  <a:lnTo>
                    <a:pt x="864499" y="1383684"/>
                  </a:lnTo>
                  <a:lnTo>
                    <a:pt x="873252" y="1397508"/>
                  </a:lnTo>
                  <a:lnTo>
                    <a:pt x="900684" y="1379220"/>
                  </a:lnTo>
                  <a:close/>
                </a:path>
                <a:path w="929639" h="1455420">
                  <a:moveTo>
                    <a:pt x="929640" y="1455420"/>
                  </a:moveTo>
                  <a:lnTo>
                    <a:pt x="918972" y="1348740"/>
                  </a:lnTo>
                  <a:lnTo>
                    <a:pt x="892242" y="1365887"/>
                  </a:lnTo>
                  <a:lnTo>
                    <a:pt x="900684" y="1379220"/>
                  </a:lnTo>
                  <a:lnTo>
                    <a:pt x="900684" y="1438046"/>
                  </a:lnTo>
                  <a:lnTo>
                    <a:pt x="929640" y="1455420"/>
                  </a:lnTo>
                  <a:close/>
                </a:path>
              </a:pathLst>
            </a:custGeom>
            <a:solidFill>
              <a:srgbClr val="000000"/>
            </a:solidFill>
          </p:spPr>
          <p:txBody>
            <a:bodyPr wrap="square" lIns="0" tIns="0" rIns="0" bIns="0" rtlCol="0"/>
            <a:lstStyle/>
            <a:p>
              <a:endParaRPr sz="1634"/>
            </a:p>
          </p:txBody>
        </p:sp>
      </p:grpSp>
      <p:sp>
        <p:nvSpPr>
          <p:cNvPr id="6" name="object 6"/>
          <p:cNvSpPr txBox="1"/>
          <p:nvPr/>
        </p:nvSpPr>
        <p:spPr>
          <a:xfrm>
            <a:off x="4675885" y="1388196"/>
            <a:ext cx="4814431" cy="346795"/>
          </a:xfrm>
          <a:prstGeom prst="rect">
            <a:avLst/>
          </a:prstGeom>
        </p:spPr>
        <p:txBody>
          <a:bodyPr vert="horz" wrap="square" lIns="0" tIns="11526" rIns="0" bIns="0" rtlCol="0">
            <a:spAutoFit/>
          </a:bodyPr>
          <a:lstStyle/>
          <a:p>
            <a:pPr marL="11527">
              <a:spcBef>
                <a:spcPts val="91"/>
              </a:spcBef>
            </a:pPr>
            <a:r>
              <a:rPr sz="3267" spc="-6" baseline="2314" dirty="0">
                <a:latin typeface="Comic Sans MS"/>
                <a:cs typeface="Comic Sans MS"/>
              </a:rPr>
              <a:t>tablier </a:t>
            </a:r>
            <a:r>
              <a:rPr sz="2178" dirty="0">
                <a:latin typeface="Comic Sans MS"/>
                <a:cs typeface="Comic Sans MS"/>
              </a:rPr>
              <a:t>: </a:t>
            </a:r>
            <a:r>
              <a:rPr sz="2178" spc="-5" dirty="0">
                <a:latin typeface="Comic Sans MS"/>
                <a:cs typeface="Comic Sans MS"/>
              </a:rPr>
              <a:t>partie sur </a:t>
            </a:r>
            <a:r>
              <a:rPr sz="2178" dirty="0">
                <a:latin typeface="Comic Sans MS"/>
                <a:cs typeface="Comic Sans MS"/>
              </a:rPr>
              <a:t>laquelle </a:t>
            </a:r>
            <a:r>
              <a:rPr sz="2178" spc="-5" dirty="0">
                <a:latin typeface="Comic Sans MS"/>
                <a:cs typeface="Comic Sans MS"/>
              </a:rPr>
              <a:t>on</a:t>
            </a:r>
            <a:r>
              <a:rPr sz="2178" spc="-439" dirty="0">
                <a:latin typeface="Comic Sans MS"/>
                <a:cs typeface="Comic Sans MS"/>
              </a:rPr>
              <a:t> </a:t>
            </a:r>
            <a:r>
              <a:rPr sz="2178" spc="-5" dirty="0">
                <a:latin typeface="Comic Sans MS"/>
                <a:cs typeface="Comic Sans MS"/>
              </a:rPr>
              <a:t>circule</a:t>
            </a:r>
            <a:endParaRPr sz="2178" dirty="0">
              <a:latin typeface="Comic Sans MS"/>
              <a:cs typeface="Comic Sans MS"/>
            </a:endParaRPr>
          </a:p>
        </p:txBody>
      </p:sp>
      <p:sp>
        <p:nvSpPr>
          <p:cNvPr id="7" name="object 7"/>
          <p:cNvSpPr/>
          <p:nvPr/>
        </p:nvSpPr>
        <p:spPr>
          <a:xfrm>
            <a:off x="4860099" y="3394553"/>
            <a:ext cx="1665961" cy="2379945"/>
          </a:xfrm>
          <a:custGeom>
            <a:avLst/>
            <a:gdLst/>
            <a:ahLst/>
            <a:cxnLst/>
            <a:rect l="l" t="t" r="r" b="b"/>
            <a:pathLst>
              <a:path w="1746885" h="3312160">
                <a:moveTo>
                  <a:pt x="829056" y="0"/>
                </a:moveTo>
                <a:lnTo>
                  <a:pt x="0" y="0"/>
                </a:lnTo>
                <a:lnTo>
                  <a:pt x="0" y="9144"/>
                </a:lnTo>
                <a:lnTo>
                  <a:pt x="829056" y="9144"/>
                </a:lnTo>
                <a:lnTo>
                  <a:pt x="829056" y="0"/>
                </a:lnTo>
                <a:close/>
              </a:path>
              <a:path w="1746885" h="3312160">
                <a:moveTo>
                  <a:pt x="1746504" y="3300996"/>
                </a:moveTo>
                <a:lnTo>
                  <a:pt x="1322527" y="2153843"/>
                </a:lnTo>
                <a:lnTo>
                  <a:pt x="1351788" y="2142756"/>
                </a:lnTo>
                <a:lnTo>
                  <a:pt x="1274064" y="2069604"/>
                </a:lnTo>
                <a:lnTo>
                  <a:pt x="1263396" y="2176284"/>
                </a:lnTo>
                <a:lnTo>
                  <a:pt x="1287780" y="2167026"/>
                </a:lnTo>
                <a:lnTo>
                  <a:pt x="1293190" y="2164981"/>
                </a:lnTo>
                <a:lnTo>
                  <a:pt x="1717548" y="3311664"/>
                </a:lnTo>
                <a:lnTo>
                  <a:pt x="1746504" y="3300996"/>
                </a:lnTo>
                <a:close/>
              </a:path>
            </a:pathLst>
          </a:custGeom>
          <a:solidFill>
            <a:srgbClr val="000000"/>
          </a:solidFill>
        </p:spPr>
        <p:txBody>
          <a:bodyPr wrap="square" lIns="0" tIns="0" rIns="0" bIns="0" rtlCol="0"/>
          <a:lstStyle/>
          <a:p>
            <a:endParaRPr sz="1634" dirty="0"/>
          </a:p>
        </p:txBody>
      </p:sp>
      <p:sp>
        <p:nvSpPr>
          <p:cNvPr id="8" name="object 8"/>
          <p:cNvSpPr txBox="1"/>
          <p:nvPr/>
        </p:nvSpPr>
        <p:spPr>
          <a:xfrm>
            <a:off x="4020853" y="5423887"/>
            <a:ext cx="8617907" cy="1015375"/>
          </a:xfrm>
          <a:prstGeom prst="rect">
            <a:avLst/>
          </a:prstGeom>
        </p:spPr>
        <p:txBody>
          <a:bodyPr vert="horz" wrap="square" lIns="0" tIns="11526" rIns="0" bIns="0" rtlCol="0">
            <a:spAutoFit/>
          </a:bodyPr>
          <a:lstStyle/>
          <a:p>
            <a:pPr marL="2514510">
              <a:spcBef>
                <a:spcPts val="91"/>
              </a:spcBef>
              <a:tabLst>
                <a:tab pos="3344996" algn="l"/>
              </a:tabLst>
            </a:pPr>
            <a:r>
              <a:rPr sz="2178" u="sng" dirty="0">
                <a:uFill>
                  <a:solidFill>
                    <a:srgbClr val="000000"/>
                  </a:solidFill>
                </a:uFill>
                <a:latin typeface="Times New Roman"/>
                <a:cs typeface="Times New Roman"/>
              </a:rPr>
              <a:t>  </a:t>
            </a:r>
            <a:r>
              <a:rPr sz="2178" u="sng" spc="-208" dirty="0">
                <a:uFill>
                  <a:solidFill>
                    <a:srgbClr val="000000"/>
                  </a:solidFill>
                </a:uFill>
                <a:latin typeface="Times New Roman"/>
                <a:cs typeface="Times New Roman"/>
              </a:rPr>
              <a:t> </a:t>
            </a:r>
            <a:r>
              <a:rPr sz="2178" u="sng" spc="-5" dirty="0">
                <a:uFill>
                  <a:solidFill>
                    <a:srgbClr val="000000"/>
                  </a:solidFill>
                </a:uFill>
                <a:latin typeface="Comic Sans MS"/>
                <a:cs typeface="Comic Sans MS"/>
              </a:rPr>
              <a:t>Pile</a:t>
            </a:r>
            <a:r>
              <a:rPr sz="2178" spc="-5" dirty="0">
                <a:latin typeface="Comic Sans MS"/>
                <a:cs typeface="Comic Sans MS"/>
              </a:rPr>
              <a:t>	</a:t>
            </a:r>
            <a:r>
              <a:rPr sz="2178" dirty="0">
                <a:latin typeface="Comic Sans MS"/>
                <a:cs typeface="Comic Sans MS"/>
              </a:rPr>
              <a:t>: </a:t>
            </a:r>
            <a:r>
              <a:rPr sz="2178" spc="-5" dirty="0">
                <a:latin typeface="Comic Sans MS"/>
                <a:cs typeface="Comic Sans MS"/>
              </a:rPr>
              <a:t>appui</a:t>
            </a:r>
            <a:r>
              <a:rPr sz="2178" spc="-54" dirty="0">
                <a:latin typeface="Comic Sans MS"/>
                <a:cs typeface="Comic Sans MS"/>
              </a:rPr>
              <a:t> </a:t>
            </a:r>
            <a:r>
              <a:rPr sz="2178" spc="-5" dirty="0">
                <a:latin typeface="Comic Sans MS"/>
                <a:cs typeface="Comic Sans MS"/>
              </a:rPr>
              <a:t>intermédiaire</a:t>
            </a:r>
            <a:endParaRPr sz="2178" dirty="0">
              <a:latin typeface="Comic Sans MS"/>
              <a:cs typeface="Comic Sans MS"/>
            </a:endParaRPr>
          </a:p>
          <a:p>
            <a:pPr marL="11527">
              <a:spcBef>
                <a:spcPts val="2600"/>
              </a:spcBef>
            </a:pPr>
            <a:r>
              <a:rPr sz="2178" u="sng" dirty="0">
                <a:uFill>
                  <a:solidFill>
                    <a:srgbClr val="000000"/>
                  </a:solidFill>
                </a:uFill>
                <a:latin typeface="Comic Sans MS"/>
                <a:cs typeface="Comic Sans MS"/>
              </a:rPr>
              <a:t>Culée</a:t>
            </a:r>
            <a:r>
              <a:rPr sz="2178" dirty="0">
                <a:latin typeface="Comic Sans MS"/>
                <a:cs typeface="Comic Sans MS"/>
              </a:rPr>
              <a:t> </a:t>
            </a:r>
            <a:r>
              <a:rPr sz="3267" baseline="2314" dirty="0">
                <a:latin typeface="Comic Sans MS"/>
                <a:cs typeface="Comic Sans MS"/>
              </a:rPr>
              <a:t>: </a:t>
            </a:r>
            <a:r>
              <a:rPr sz="3267" spc="-6" baseline="2314" dirty="0">
                <a:latin typeface="Comic Sans MS"/>
                <a:cs typeface="Comic Sans MS"/>
              </a:rPr>
              <a:t>appui </a:t>
            </a:r>
            <a:r>
              <a:rPr sz="3267" baseline="2314" dirty="0">
                <a:latin typeface="Comic Sans MS"/>
                <a:cs typeface="Comic Sans MS"/>
              </a:rPr>
              <a:t>d</a:t>
            </a:r>
            <a:r>
              <a:rPr sz="3267" spc="115" baseline="2314" dirty="0">
                <a:latin typeface="Comic Sans MS"/>
                <a:cs typeface="Comic Sans MS"/>
              </a:rPr>
              <a:t> </a:t>
            </a:r>
            <a:r>
              <a:rPr sz="3267" spc="-6" baseline="2314" dirty="0">
                <a:latin typeface="Comic Sans MS"/>
                <a:cs typeface="Comic Sans MS"/>
              </a:rPr>
              <a:t>’extrémité</a:t>
            </a:r>
            <a:endParaRPr sz="3267" baseline="2314" dirty="0">
              <a:latin typeface="Comic Sans MS"/>
              <a:cs typeface="Comic Sans MS"/>
            </a:endParaRPr>
          </a:p>
        </p:txBody>
      </p:sp>
      <p:sp>
        <p:nvSpPr>
          <p:cNvPr id="9" name="object 9"/>
          <p:cNvSpPr/>
          <p:nvPr/>
        </p:nvSpPr>
        <p:spPr>
          <a:xfrm>
            <a:off x="2904832" y="3879783"/>
            <a:ext cx="1090972" cy="2546070"/>
          </a:xfrm>
          <a:custGeom>
            <a:avLst/>
            <a:gdLst/>
            <a:ahLst/>
            <a:cxnLst/>
            <a:rect l="l" t="t" r="r" b="b"/>
            <a:pathLst>
              <a:path w="573405" h="2193290">
                <a:moveTo>
                  <a:pt x="92964" y="80772"/>
                </a:moveTo>
                <a:lnTo>
                  <a:pt x="22860" y="0"/>
                </a:lnTo>
                <a:lnTo>
                  <a:pt x="0" y="103632"/>
                </a:lnTo>
                <a:lnTo>
                  <a:pt x="27432" y="96886"/>
                </a:lnTo>
                <a:lnTo>
                  <a:pt x="27432" y="80772"/>
                </a:lnTo>
                <a:lnTo>
                  <a:pt x="57912" y="73152"/>
                </a:lnTo>
                <a:lnTo>
                  <a:pt x="61648" y="88472"/>
                </a:lnTo>
                <a:lnTo>
                  <a:pt x="92964" y="80772"/>
                </a:lnTo>
                <a:close/>
              </a:path>
              <a:path w="573405" h="2193290">
                <a:moveTo>
                  <a:pt x="61648" y="88472"/>
                </a:moveTo>
                <a:lnTo>
                  <a:pt x="57912" y="73152"/>
                </a:lnTo>
                <a:lnTo>
                  <a:pt x="27432" y="80772"/>
                </a:lnTo>
                <a:lnTo>
                  <a:pt x="31129" y="95977"/>
                </a:lnTo>
                <a:lnTo>
                  <a:pt x="61648" y="88472"/>
                </a:lnTo>
                <a:close/>
              </a:path>
              <a:path w="573405" h="2193290">
                <a:moveTo>
                  <a:pt x="31129" y="95977"/>
                </a:moveTo>
                <a:lnTo>
                  <a:pt x="27432" y="80772"/>
                </a:lnTo>
                <a:lnTo>
                  <a:pt x="27432" y="96886"/>
                </a:lnTo>
                <a:lnTo>
                  <a:pt x="31129" y="95977"/>
                </a:lnTo>
                <a:close/>
              </a:path>
              <a:path w="573405" h="2193290">
                <a:moveTo>
                  <a:pt x="573024" y="2185416"/>
                </a:moveTo>
                <a:lnTo>
                  <a:pt x="61648" y="88472"/>
                </a:lnTo>
                <a:lnTo>
                  <a:pt x="31129" y="95977"/>
                </a:lnTo>
                <a:lnTo>
                  <a:pt x="541020" y="2193036"/>
                </a:lnTo>
                <a:lnTo>
                  <a:pt x="573024" y="2185416"/>
                </a:lnTo>
                <a:close/>
              </a:path>
            </a:pathLst>
          </a:custGeom>
          <a:solidFill>
            <a:srgbClr val="000000"/>
          </a:solidFill>
        </p:spPr>
        <p:txBody>
          <a:bodyPr wrap="square" lIns="0" tIns="0" rIns="0" bIns="0" rtlCol="0"/>
          <a:lstStyle/>
          <a:p>
            <a:endParaRPr sz="1634"/>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1776" y="4116183"/>
            <a:ext cx="6647650" cy="1946174"/>
            <a:chOff x="1683897" y="4535424"/>
            <a:chExt cx="7324725" cy="2144395"/>
          </a:xfrm>
        </p:grpSpPr>
        <p:sp>
          <p:nvSpPr>
            <p:cNvPr id="3" name="object 3"/>
            <p:cNvSpPr/>
            <p:nvPr/>
          </p:nvSpPr>
          <p:spPr>
            <a:xfrm>
              <a:off x="3299337" y="5311140"/>
              <a:ext cx="4032885" cy="1039494"/>
            </a:xfrm>
            <a:custGeom>
              <a:avLst/>
              <a:gdLst/>
              <a:ahLst/>
              <a:cxnLst/>
              <a:rect l="l" t="t" r="r" b="b"/>
              <a:pathLst>
                <a:path w="4032884" h="1039495">
                  <a:moveTo>
                    <a:pt x="4032503" y="1039367"/>
                  </a:moveTo>
                  <a:lnTo>
                    <a:pt x="4032503" y="0"/>
                  </a:lnTo>
                  <a:lnTo>
                    <a:pt x="0" y="0"/>
                  </a:lnTo>
                  <a:lnTo>
                    <a:pt x="0" y="1039367"/>
                  </a:lnTo>
                  <a:lnTo>
                    <a:pt x="4032503" y="1039367"/>
                  </a:lnTo>
                  <a:close/>
                </a:path>
              </a:pathLst>
            </a:custGeom>
            <a:solidFill>
              <a:srgbClr val="3232CC"/>
            </a:solidFill>
          </p:spPr>
          <p:txBody>
            <a:bodyPr wrap="square" lIns="0" tIns="0" rIns="0" bIns="0" rtlCol="0"/>
            <a:lstStyle/>
            <a:p>
              <a:endParaRPr sz="1634"/>
            </a:p>
          </p:txBody>
        </p:sp>
        <p:sp>
          <p:nvSpPr>
            <p:cNvPr id="4" name="object 4"/>
            <p:cNvSpPr/>
            <p:nvPr/>
          </p:nvSpPr>
          <p:spPr>
            <a:xfrm>
              <a:off x="3294766" y="5306568"/>
              <a:ext cx="4041775" cy="1049020"/>
            </a:xfrm>
            <a:custGeom>
              <a:avLst/>
              <a:gdLst/>
              <a:ahLst/>
              <a:cxnLst/>
              <a:rect l="l" t="t" r="r" b="b"/>
              <a:pathLst>
                <a:path w="4041775" h="1049020">
                  <a:moveTo>
                    <a:pt x="4041648" y="1048512"/>
                  </a:moveTo>
                  <a:lnTo>
                    <a:pt x="4041648" y="0"/>
                  </a:lnTo>
                  <a:lnTo>
                    <a:pt x="0" y="0"/>
                  </a:lnTo>
                  <a:lnTo>
                    <a:pt x="0" y="1048512"/>
                  </a:lnTo>
                  <a:lnTo>
                    <a:pt x="4572" y="1048512"/>
                  </a:lnTo>
                  <a:lnTo>
                    <a:pt x="4572" y="9144"/>
                  </a:lnTo>
                  <a:lnTo>
                    <a:pt x="9144" y="4572"/>
                  </a:lnTo>
                  <a:lnTo>
                    <a:pt x="9144" y="9144"/>
                  </a:lnTo>
                  <a:lnTo>
                    <a:pt x="4030980" y="9144"/>
                  </a:lnTo>
                  <a:lnTo>
                    <a:pt x="4030980" y="4572"/>
                  </a:lnTo>
                  <a:lnTo>
                    <a:pt x="4037076" y="9144"/>
                  </a:lnTo>
                  <a:lnTo>
                    <a:pt x="4037076" y="1048512"/>
                  </a:lnTo>
                  <a:lnTo>
                    <a:pt x="4041648" y="1048512"/>
                  </a:lnTo>
                  <a:close/>
                </a:path>
                <a:path w="4041775" h="1049020">
                  <a:moveTo>
                    <a:pt x="9144" y="9144"/>
                  </a:moveTo>
                  <a:lnTo>
                    <a:pt x="9144" y="4572"/>
                  </a:lnTo>
                  <a:lnTo>
                    <a:pt x="4572" y="9144"/>
                  </a:lnTo>
                  <a:lnTo>
                    <a:pt x="9144" y="9144"/>
                  </a:lnTo>
                  <a:close/>
                </a:path>
                <a:path w="4041775" h="1049020">
                  <a:moveTo>
                    <a:pt x="9144" y="1039368"/>
                  </a:moveTo>
                  <a:lnTo>
                    <a:pt x="9144" y="9144"/>
                  </a:lnTo>
                  <a:lnTo>
                    <a:pt x="4572" y="9144"/>
                  </a:lnTo>
                  <a:lnTo>
                    <a:pt x="4572" y="1039368"/>
                  </a:lnTo>
                  <a:lnTo>
                    <a:pt x="9144" y="1039368"/>
                  </a:lnTo>
                  <a:close/>
                </a:path>
                <a:path w="4041775" h="1049020">
                  <a:moveTo>
                    <a:pt x="4037076" y="1039368"/>
                  </a:moveTo>
                  <a:lnTo>
                    <a:pt x="4572" y="1039368"/>
                  </a:lnTo>
                  <a:lnTo>
                    <a:pt x="9144" y="1043940"/>
                  </a:lnTo>
                  <a:lnTo>
                    <a:pt x="9144" y="1048512"/>
                  </a:lnTo>
                  <a:lnTo>
                    <a:pt x="4030980" y="1048512"/>
                  </a:lnTo>
                  <a:lnTo>
                    <a:pt x="4030980" y="1043940"/>
                  </a:lnTo>
                  <a:lnTo>
                    <a:pt x="4037076" y="1039368"/>
                  </a:lnTo>
                  <a:close/>
                </a:path>
                <a:path w="4041775" h="1049020">
                  <a:moveTo>
                    <a:pt x="9144" y="1048512"/>
                  </a:moveTo>
                  <a:lnTo>
                    <a:pt x="9144" y="1043940"/>
                  </a:lnTo>
                  <a:lnTo>
                    <a:pt x="4572" y="1039368"/>
                  </a:lnTo>
                  <a:lnTo>
                    <a:pt x="4572" y="1048512"/>
                  </a:lnTo>
                  <a:lnTo>
                    <a:pt x="9144" y="1048512"/>
                  </a:lnTo>
                  <a:close/>
                </a:path>
                <a:path w="4041775" h="1049020">
                  <a:moveTo>
                    <a:pt x="4037076" y="9144"/>
                  </a:moveTo>
                  <a:lnTo>
                    <a:pt x="4030980" y="4572"/>
                  </a:lnTo>
                  <a:lnTo>
                    <a:pt x="4030980" y="9144"/>
                  </a:lnTo>
                  <a:lnTo>
                    <a:pt x="4037076" y="9144"/>
                  </a:lnTo>
                  <a:close/>
                </a:path>
                <a:path w="4041775" h="1049020">
                  <a:moveTo>
                    <a:pt x="4037076" y="1039368"/>
                  </a:moveTo>
                  <a:lnTo>
                    <a:pt x="4037076" y="9144"/>
                  </a:lnTo>
                  <a:lnTo>
                    <a:pt x="4030980" y="9144"/>
                  </a:lnTo>
                  <a:lnTo>
                    <a:pt x="4030980" y="1039368"/>
                  </a:lnTo>
                  <a:lnTo>
                    <a:pt x="4037076" y="1039368"/>
                  </a:lnTo>
                  <a:close/>
                </a:path>
                <a:path w="4041775" h="1049020">
                  <a:moveTo>
                    <a:pt x="4037076" y="1048512"/>
                  </a:moveTo>
                  <a:lnTo>
                    <a:pt x="4037076" y="1039368"/>
                  </a:lnTo>
                  <a:lnTo>
                    <a:pt x="4030980" y="1043940"/>
                  </a:lnTo>
                  <a:lnTo>
                    <a:pt x="4030980" y="1048512"/>
                  </a:lnTo>
                  <a:lnTo>
                    <a:pt x="4037076" y="1048512"/>
                  </a:lnTo>
                  <a:close/>
                </a:path>
              </a:pathLst>
            </a:custGeom>
            <a:solidFill>
              <a:srgbClr val="000000"/>
            </a:solidFill>
          </p:spPr>
          <p:txBody>
            <a:bodyPr wrap="square" lIns="0" tIns="0" rIns="0" bIns="0" rtlCol="0"/>
            <a:lstStyle/>
            <a:p>
              <a:endParaRPr sz="1634"/>
            </a:p>
          </p:txBody>
        </p:sp>
        <p:sp>
          <p:nvSpPr>
            <p:cNvPr id="5" name="object 5"/>
            <p:cNvSpPr/>
            <p:nvPr/>
          </p:nvSpPr>
          <p:spPr>
            <a:xfrm>
              <a:off x="1683897" y="4613148"/>
              <a:ext cx="7324343" cy="2066544"/>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1683898" y="4611624"/>
              <a:ext cx="7315200" cy="2068195"/>
            </a:xfrm>
            <a:custGeom>
              <a:avLst/>
              <a:gdLst/>
              <a:ahLst/>
              <a:cxnLst/>
              <a:rect l="l" t="t" r="r" b="b"/>
              <a:pathLst>
                <a:path w="7315200" h="2068195">
                  <a:moveTo>
                    <a:pt x="1689100" y="36576"/>
                  </a:moveTo>
                  <a:lnTo>
                    <a:pt x="1689100" y="4572"/>
                  </a:lnTo>
                  <a:lnTo>
                    <a:pt x="1676400" y="3048"/>
                  </a:lnTo>
                  <a:lnTo>
                    <a:pt x="0" y="3048"/>
                  </a:lnTo>
                  <a:lnTo>
                    <a:pt x="0" y="7620"/>
                  </a:lnTo>
                  <a:lnTo>
                    <a:pt x="197" y="12192"/>
                  </a:lnTo>
                  <a:lnTo>
                    <a:pt x="1676400" y="12192"/>
                  </a:lnTo>
                  <a:lnTo>
                    <a:pt x="1676400" y="9144"/>
                  </a:lnTo>
                  <a:lnTo>
                    <a:pt x="1689100" y="36576"/>
                  </a:lnTo>
                  <a:close/>
                </a:path>
                <a:path w="7315200" h="2068195">
                  <a:moveTo>
                    <a:pt x="197" y="12192"/>
                  </a:moveTo>
                  <a:lnTo>
                    <a:pt x="0" y="7620"/>
                  </a:lnTo>
                  <a:lnTo>
                    <a:pt x="169" y="12192"/>
                  </a:lnTo>
                  <a:close/>
                </a:path>
                <a:path w="7315200" h="2068195">
                  <a:moveTo>
                    <a:pt x="169" y="12192"/>
                  </a:moveTo>
                  <a:lnTo>
                    <a:pt x="0" y="7620"/>
                  </a:lnTo>
                  <a:lnTo>
                    <a:pt x="0" y="12192"/>
                  </a:lnTo>
                  <a:lnTo>
                    <a:pt x="169" y="12192"/>
                  </a:lnTo>
                  <a:close/>
                </a:path>
                <a:path w="7315200" h="2068195">
                  <a:moveTo>
                    <a:pt x="7315200" y="2057400"/>
                  </a:moveTo>
                  <a:lnTo>
                    <a:pt x="88900" y="2057400"/>
                  </a:lnTo>
                  <a:lnTo>
                    <a:pt x="88900" y="2061972"/>
                  </a:lnTo>
                  <a:lnTo>
                    <a:pt x="197" y="12192"/>
                  </a:lnTo>
                  <a:lnTo>
                    <a:pt x="76200" y="2063496"/>
                  </a:lnTo>
                  <a:lnTo>
                    <a:pt x="76200" y="2068068"/>
                  </a:lnTo>
                  <a:lnTo>
                    <a:pt x="7302500" y="2068068"/>
                  </a:lnTo>
                  <a:lnTo>
                    <a:pt x="7302500" y="2061972"/>
                  </a:lnTo>
                  <a:lnTo>
                    <a:pt x="7315200" y="2057400"/>
                  </a:lnTo>
                  <a:close/>
                </a:path>
                <a:path w="7315200" h="2068195">
                  <a:moveTo>
                    <a:pt x="1714500" y="283464"/>
                  </a:moveTo>
                  <a:lnTo>
                    <a:pt x="1714500" y="117348"/>
                  </a:lnTo>
                  <a:lnTo>
                    <a:pt x="1701800" y="89916"/>
                  </a:lnTo>
                  <a:lnTo>
                    <a:pt x="1689100" y="35052"/>
                  </a:lnTo>
                  <a:lnTo>
                    <a:pt x="1689100" y="65532"/>
                  </a:lnTo>
                  <a:lnTo>
                    <a:pt x="1701800" y="91440"/>
                  </a:lnTo>
                  <a:lnTo>
                    <a:pt x="1701800" y="146304"/>
                  </a:lnTo>
                  <a:lnTo>
                    <a:pt x="1714500" y="283464"/>
                  </a:lnTo>
                  <a:close/>
                </a:path>
                <a:path w="7315200" h="2068195">
                  <a:moveTo>
                    <a:pt x="1727200" y="396240"/>
                  </a:moveTo>
                  <a:lnTo>
                    <a:pt x="1727200" y="281940"/>
                  </a:lnTo>
                  <a:lnTo>
                    <a:pt x="1714500" y="172212"/>
                  </a:lnTo>
                  <a:lnTo>
                    <a:pt x="1714500" y="338328"/>
                  </a:lnTo>
                  <a:lnTo>
                    <a:pt x="1727200" y="396240"/>
                  </a:lnTo>
                  <a:close/>
                </a:path>
                <a:path w="7315200" h="2068195">
                  <a:moveTo>
                    <a:pt x="1739900" y="455676"/>
                  </a:moveTo>
                  <a:lnTo>
                    <a:pt x="1739900" y="394716"/>
                  </a:lnTo>
                  <a:lnTo>
                    <a:pt x="1727200" y="365760"/>
                  </a:lnTo>
                  <a:lnTo>
                    <a:pt x="1727200" y="425196"/>
                  </a:lnTo>
                  <a:lnTo>
                    <a:pt x="1739900" y="455676"/>
                  </a:lnTo>
                  <a:close/>
                </a:path>
                <a:path w="7315200" h="2068195">
                  <a:moveTo>
                    <a:pt x="1765300" y="533400"/>
                  </a:moveTo>
                  <a:lnTo>
                    <a:pt x="1765300" y="504444"/>
                  </a:lnTo>
                  <a:lnTo>
                    <a:pt x="1752600" y="478536"/>
                  </a:lnTo>
                  <a:lnTo>
                    <a:pt x="1752600" y="452628"/>
                  </a:lnTo>
                  <a:lnTo>
                    <a:pt x="1739900" y="423672"/>
                  </a:lnTo>
                  <a:lnTo>
                    <a:pt x="1739900" y="467868"/>
                  </a:lnTo>
                  <a:lnTo>
                    <a:pt x="1752600" y="481584"/>
                  </a:lnTo>
                  <a:lnTo>
                    <a:pt x="1765300" y="533400"/>
                  </a:lnTo>
                  <a:close/>
                </a:path>
                <a:path w="7315200" h="2068195">
                  <a:moveTo>
                    <a:pt x="1790700" y="614172"/>
                  </a:moveTo>
                  <a:lnTo>
                    <a:pt x="1790700" y="582168"/>
                  </a:lnTo>
                  <a:lnTo>
                    <a:pt x="1778000" y="573024"/>
                  </a:lnTo>
                  <a:lnTo>
                    <a:pt x="1778000" y="544068"/>
                  </a:lnTo>
                  <a:lnTo>
                    <a:pt x="1765300" y="531876"/>
                  </a:lnTo>
                  <a:lnTo>
                    <a:pt x="1765300" y="568452"/>
                  </a:lnTo>
                  <a:lnTo>
                    <a:pt x="1790700" y="614172"/>
                  </a:lnTo>
                  <a:close/>
                </a:path>
                <a:path w="7315200" h="2068195">
                  <a:moveTo>
                    <a:pt x="1803400" y="672084"/>
                  </a:moveTo>
                  <a:lnTo>
                    <a:pt x="1803400" y="606552"/>
                  </a:lnTo>
                  <a:lnTo>
                    <a:pt x="1790700" y="600456"/>
                  </a:lnTo>
                  <a:lnTo>
                    <a:pt x="1790700" y="617220"/>
                  </a:lnTo>
                  <a:lnTo>
                    <a:pt x="1803400" y="672084"/>
                  </a:lnTo>
                  <a:close/>
                </a:path>
                <a:path w="7315200" h="2068195">
                  <a:moveTo>
                    <a:pt x="1854200" y="839724"/>
                  </a:moveTo>
                  <a:lnTo>
                    <a:pt x="1854200" y="813816"/>
                  </a:lnTo>
                  <a:lnTo>
                    <a:pt x="1841500" y="790956"/>
                  </a:lnTo>
                  <a:lnTo>
                    <a:pt x="1828800" y="745236"/>
                  </a:lnTo>
                  <a:lnTo>
                    <a:pt x="1816100" y="720852"/>
                  </a:lnTo>
                  <a:lnTo>
                    <a:pt x="1816100" y="670560"/>
                  </a:lnTo>
                  <a:lnTo>
                    <a:pt x="1803400" y="615696"/>
                  </a:lnTo>
                  <a:lnTo>
                    <a:pt x="1803400" y="697992"/>
                  </a:lnTo>
                  <a:lnTo>
                    <a:pt x="1816100" y="722376"/>
                  </a:lnTo>
                  <a:lnTo>
                    <a:pt x="1828800" y="771144"/>
                  </a:lnTo>
                  <a:lnTo>
                    <a:pt x="1828800" y="794004"/>
                  </a:lnTo>
                  <a:lnTo>
                    <a:pt x="1854200" y="839724"/>
                  </a:lnTo>
                  <a:close/>
                </a:path>
                <a:path w="7315200" h="2068195">
                  <a:moveTo>
                    <a:pt x="1968500" y="1025652"/>
                  </a:moveTo>
                  <a:lnTo>
                    <a:pt x="1968500" y="993648"/>
                  </a:lnTo>
                  <a:lnTo>
                    <a:pt x="1943100" y="969264"/>
                  </a:lnTo>
                  <a:lnTo>
                    <a:pt x="1930400" y="958596"/>
                  </a:lnTo>
                  <a:lnTo>
                    <a:pt x="1930400" y="946404"/>
                  </a:lnTo>
                  <a:lnTo>
                    <a:pt x="1905000" y="923544"/>
                  </a:lnTo>
                  <a:lnTo>
                    <a:pt x="1892300" y="902208"/>
                  </a:lnTo>
                  <a:lnTo>
                    <a:pt x="1879600" y="879348"/>
                  </a:lnTo>
                  <a:lnTo>
                    <a:pt x="1866900" y="858012"/>
                  </a:lnTo>
                  <a:lnTo>
                    <a:pt x="1854200" y="835152"/>
                  </a:lnTo>
                  <a:lnTo>
                    <a:pt x="1854200" y="861060"/>
                  </a:lnTo>
                  <a:lnTo>
                    <a:pt x="1879600" y="906780"/>
                  </a:lnTo>
                  <a:lnTo>
                    <a:pt x="1917700" y="952500"/>
                  </a:lnTo>
                  <a:lnTo>
                    <a:pt x="1943100" y="976884"/>
                  </a:lnTo>
                  <a:lnTo>
                    <a:pt x="1943100" y="987552"/>
                  </a:lnTo>
                  <a:lnTo>
                    <a:pt x="1955800" y="1001268"/>
                  </a:lnTo>
                  <a:lnTo>
                    <a:pt x="1955800" y="998220"/>
                  </a:lnTo>
                  <a:lnTo>
                    <a:pt x="1968500" y="1025652"/>
                  </a:lnTo>
                  <a:close/>
                </a:path>
                <a:path w="7315200" h="2068195">
                  <a:moveTo>
                    <a:pt x="1993900" y="1068324"/>
                  </a:moveTo>
                  <a:lnTo>
                    <a:pt x="1993900" y="1050036"/>
                  </a:lnTo>
                  <a:lnTo>
                    <a:pt x="1968500" y="995172"/>
                  </a:lnTo>
                  <a:lnTo>
                    <a:pt x="1968500" y="1039368"/>
                  </a:lnTo>
                  <a:lnTo>
                    <a:pt x="1981200" y="1054608"/>
                  </a:lnTo>
                  <a:lnTo>
                    <a:pt x="1993900" y="1068324"/>
                  </a:lnTo>
                  <a:close/>
                </a:path>
                <a:path w="7315200" h="2068195">
                  <a:moveTo>
                    <a:pt x="2006600" y="1097280"/>
                  </a:moveTo>
                  <a:lnTo>
                    <a:pt x="2006600" y="1078992"/>
                  </a:lnTo>
                  <a:lnTo>
                    <a:pt x="1993900" y="1065276"/>
                  </a:lnTo>
                  <a:lnTo>
                    <a:pt x="1993900" y="1083564"/>
                  </a:lnTo>
                  <a:lnTo>
                    <a:pt x="2006600" y="1097280"/>
                  </a:lnTo>
                  <a:close/>
                </a:path>
                <a:path w="7315200" h="2068195">
                  <a:moveTo>
                    <a:pt x="3009900" y="1485900"/>
                  </a:moveTo>
                  <a:lnTo>
                    <a:pt x="3009900" y="1476756"/>
                  </a:lnTo>
                  <a:lnTo>
                    <a:pt x="2997200" y="1475232"/>
                  </a:lnTo>
                  <a:lnTo>
                    <a:pt x="2984500" y="1470660"/>
                  </a:lnTo>
                  <a:lnTo>
                    <a:pt x="2971800" y="1469136"/>
                  </a:lnTo>
                  <a:lnTo>
                    <a:pt x="2946400" y="1463040"/>
                  </a:lnTo>
                  <a:lnTo>
                    <a:pt x="2933700" y="1461516"/>
                  </a:lnTo>
                  <a:lnTo>
                    <a:pt x="2933700" y="1459992"/>
                  </a:lnTo>
                  <a:lnTo>
                    <a:pt x="2908300" y="1452372"/>
                  </a:lnTo>
                  <a:lnTo>
                    <a:pt x="2870200" y="1444752"/>
                  </a:lnTo>
                  <a:lnTo>
                    <a:pt x="2844800" y="1438656"/>
                  </a:lnTo>
                  <a:lnTo>
                    <a:pt x="2806700" y="1431036"/>
                  </a:lnTo>
                  <a:lnTo>
                    <a:pt x="2794000" y="1429512"/>
                  </a:lnTo>
                  <a:lnTo>
                    <a:pt x="2781300" y="1426464"/>
                  </a:lnTo>
                  <a:lnTo>
                    <a:pt x="2768600" y="1424940"/>
                  </a:lnTo>
                  <a:lnTo>
                    <a:pt x="2755900" y="1421892"/>
                  </a:lnTo>
                  <a:lnTo>
                    <a:pt x="2730500" y="1420368"/>
                  </a:lnTo>
                  <a:lnTo>
                    <a:pt x="2654300" y="1397508"/>
                  </a:lnTo>
                  <a:lnTo>
                    <a:pt x="2641600" y="1394460"/>
                  </a:lnTo>
                  <a:lnTo>
                    <a:pt x="2616200" y="1389888"/>
                  </a:lnTo>
                  <a:lnTo>
                    <a:pt x="2603500" y="1386840"/>
                  </a:lnTo>
                  <a:lnTo>
                    <a:pt x="2590800" y="1382268"/>
                  </a:lnTo>
                  <a:lnTo>
                    <a:pt x="2565400" y="1377696"/>
                  </a:lnTo>
                  <a:lnTo>
                    <a:pt x="2552700" y="1374648"/>
                  </a:lnTo>
                  <a:lnTo>
                    <a:pt x="2501900" y="1365504"/>
                  </a:lnTo>
                  <a:lnTo>
                    <a:pt x="2489200" y="1362456"/>
                  </a:lnTo>
                  <a:lnTo>
                    <a:pt x="2463800" y="1357884"/>
                  </a:lnTo>
                  <a:lnTo>
                    <a:pt x="2425700" y="1345692"/>
                  </a:lnTo>
                  <a:lnTo>
                    <a:pt x="2413000" y="1342644"/>
                  </a:lnTo>
                  <a:lnTo>
                    <a:pt x="2387600" y="1338072"/>
                  </a:lnTo>
                  <a:lnTo>
                    <a:pt x="2374900" y="1335024"/>
                  </a:lnTo>
                  <a:lnTo>
                    <a:pt x="2362200" y="1330452"/>
                  </a:lnTo>
                  <a:lnTo>
                    <a:pt x="2336800" y="1318260"/>
                  </a:lnTo>
                  <a:lnTo>
                    <a:pt x="2298700" y="1306068"/>
                  </a:lnTo>
                  <a:lnTo>
                    <a:pt x="2247900" y="1275588"/>
                  </a:lnTo>
                  <a:lnTo>
                    <a:pt x="2222500" y="1258824"/>
                  </a:lnTo>
                  <a:lnTo>
                    <a:pt x="2197100" y="1240536"/>
                  </a:lnTo>
                  <a:lnTo>
                    <a:pt x="2184400" y="1234440"/>
                  </a:lnTo>
                  <a:lnTo>
                    <a:pt x="2184400" y="1229868"/>
                  </a:lnTo>
                  <a:lnTo>
                    <a:pt x="2133600" y="1211580"/>
                  </a:lnTo>
                  <a:lnTo>
                    <a:pt x="2120900" y="1202436"/>
                  </a:lnTo>
                  <a:lnTo>
                    <a:pt x="2095500" y="1193292"/>
                  </a:lnTo>
                  <a:lnTo>
                    <a:pt x="2070100" y="1171956"/>
                  </a:lnTo>
                  <a:lnTo>
                    <a:pt x="2044700" y="1147572"/>
                  </a:lnTo>
                  <a:lnTo>
                    <a:pt x="2044700" y="1133856"/>
                  </a:lnTo>
                  <a:lnTo>
                    <a:pt x="2032000" y="1121664"/>
                  </a:lnTo>
                  <a:lnTo>
                    <a:pt x="2019300" y="1107948"/>
                  </a:lnTo>
                  <a:lnTo>
                    <a:pt x="2006600" y="1092708"/>
                  </a:lnTo>
                  <a:lnTo>
                    <a:pt x="2006600" y="1112520"/>
                  </a:lnTo>
                  <a:lnTo>
                    <a:pt x="2044700" y="1153668"/>
                  </a:lnTo>
                  <a:lnTo>
                    <a:pt x="2082800" y="1190244"/>
                  </a:lnTo>
                  <a:lnTo>
                    <a:pt x="2159000" y="1234440"/>
                  </a:lnTo>
                  <a:lnTo>
                    <a:pt x="2171700" y="1237488"/>
                  </a:lnTo>
                  <a:lnTo>
                    <a:pt x="2184400" y="1243584"/>
                  </a:lnTo>
                  <a:lnTo>
                    <a:pt x="2197100" y="1248156"/>
                  </a:lnTo>
                  <a:lnTo>
                    <a:pt x="2222500" y="1266444"/>
                  </a:lnTo>
                  <a:lnTo>
                    <a:pt x="2247900" y="1283208"/>
                  </a:lnTo>
                  <a:lnTo>
                    <a:pt x="2298700" y="1313688"/>
                  </a:lnTo>
                  <a:lnTo>
                    <a:pt x="2324100" y="1327404"/>
                  </a:lnTo>
                  <a:lnTo>
                    <a:pt x="2362200" y="1338072"/>
                  </a:lnTo>
                  <a:lnTo>
                    <a:pt x="2374900" y="1344168"/>
                  </a:lnTo>
                  <a:lnTo>
                    <a:pt x="2387600" y="1347216"/>
                  </a:lnTo>
                  <a:lnTo>
                    <a:pt x="2413000" y="1351788"/>
                  </a:lnTo>
                  <a:lnTo>
                    <a:pt x="2451100" y="1360932"/>
                  </a:lnTo>
                  <a:lnTo>
                    <a:pt x="2463800" y="1367028"/>
                  </a:lnTo>
                  <a:lnTo>
                    <a:pt x="2501900" y="1376172"/>
                  </a:lnTo>
                  <a:lnTo>
                    <a:pt x="2552700" y="1383792"/>
                  </a:lnTo>
                  <a:lnTo>
                    <a:pt x="2616200" y="1399032"/>
                  </a:lnTo>
                  <a:lnTo>
                    <a:pt x="2628900" y="1403604"/>
                  </a:lnTo>
                  <a:lnTo>
                    <a:pt x="2641600" y="1406652"/>
                  </a:lnTo>
                  <a:lnTo>
                    <a:pt x="2667000" y="1414272"/>
                  </a:lnTo>
                  <a:lnTo>
                    <a:pt x="2730500" y="1429512"/>
                  </a:lnTo>
                  <a:lnTo>
                    <a:pt x="2781300" y="1435608"/>
                  </a:lnTo>
                  <a:lnTo>
                    <a:pt x="2794000" y="1438656"/>
                  </a:lnTo>
                  <a:lnTo>
                    <a:pt x="2806700" y="1440180"/>
                  </a:lnTo>
                  <a:lnTo>
                    <a:pt x="2844800" y="1447800"/>
                  </a:lnTo>
                  <a:lnTo>
                    <a:pt x="2984500" y="1481328"/>
                  </a:lnTo>
                  <a:lnTo>
                    <a:pt x="2997200" y="1482852"/>
                  </a:lnTo>
                  <a:lnTo>
                    <a:pt x="3009900" y="1485900"/>
                  </a:lnTo>
                  <a:close/>
                </a:path>
                <a:path w="7315200" h="2068195">
                  <a:moveTo>
                    <a:pt x="4965700" y="1086612"/>
                  </a:moveTo>
                  <a:lnTo>
                    <a:pt x="4965700" y="1078992"/>
                  </a:lnTo>
                  <a:lnTo>
                    <a:pt x="4940300" y="1092708"/>
                  </a:lnTo>
                  <a:lnTo>
                    <a:pt x="4927600" y="1104900"/>
                  </a:lnTo>
                  <a:lnTo>
                    <a:pt x="4876800" y="1130808"/>
                  </a:lnTo>
                  <a:lnTo>
                    <a:pt x="4864100" y="1143000"/>
                  </a:lnTo>
                  <a:lnTo>
                    <a:pt x="4813300" y="1170432"/>
                  </a:lnTo>
                  <a:lnTo>
                    <a:pt x="4800600" y="1184148"/>
                  </a:lnTo>
                  <a:lnTo>
                    <a:pt x="4686300" y="1284732"/>
                  </a:lnTo>
                  <a:lnTo>
                    <a:pt x="4635500" y="1318260"/>
                  </a:lnTo>
                  <a:lnTo>
                    <a:pt x="4559300" y="1382268"/>
                  </a:lnTo>
                  <a:lnTo>
                    <a:pt x="4508500" y="1412748"/>
                  </a:lnTo>
                  <a:lnTo>
                    <a:pt x="4406900" y="1470660"/>
                  </a:lnTo>
                  <a:lnTo>
                    <a:pt x="4368800" y="1496568"/>
                  </a:lnTo>
                  <a:lnTo>
                    <a:pt x="4318000" y="1520952"/>
                  </a:lnTo>
                  <a:lnTo>
                    <a:pt x="4203700" y="1562100"/>
                  </a:lnTo>
                  <a:lnTo>
                    <a:pt x="4178300" y="1569720"/>
                  </a:lnTo>
                  <a:lnTo>
                    <a:pt x="4114800" y="1584960"/>
                  </a:lnTo>
                  <a:lnTo>
                    <a:pt x="4089400" y="1592580"/>
                  </a:lnTo>
                  <a:lnTo>
                    <a:pt x="4051300" y="1598676"/>
                  </a:lnTo>
                  <a:lnTo>
                    <a:pt x="4025900" y="1603248"/>
                  </a:lnTo>
                  <a:lnTo>
                    <a:pt x="3987800" y="1604772"/>
                  </a:lnTo>
                  <a:lnTo>
                    <a:pt x="3835400" y="1616964"/>
                  </a:lnTo>
                  <a:lnTo>
                    <a:pt x="3784600" y="1620012"/>
                  </a:lnTo>
                  <a:lnTo>
                    <a:pt x="3746500" y="1623060"/>
                  </a:lnTo>
                  <a:lnTo>
                    <a:pt x="3708400" y="1624584"/>
                  </a:lnTo>
                  <a:lnTo>
                    <a:pt x="3619500" y="1624584"/>
                  </a:lnTo>
                  <a:lnTo>
                    <a:pt x="3581400" y="1623060"/>
                  </a:lnTo>
                  <a:lnTo>
                    <a:pt x="3530600" y="1620012"/>
                  </a:lnTo>
                  <a:lnTo>
                    <a:pt x="3454400" y="1606296"/>
                  </a:lnTo>
                  <a:lnTo>
                    <a:pt x="3441700" y="1601724"/>
                  </a:lnTo>
                  <a:lnTo>
                    <a:pt x="3416300" y="1597152"/>
                  </a:lnTo>
                  <a:lnTo>
                    <a:pt x="3403600" y="1591056"/>
                  </a:lnTo>
                  <a:lnTo>
                    <a:pt x="3378200" y="1583436"/>
                  </a:lnTo>
                  <a:lnTo>
                    <a:pt x="3340100" y="1577340"/>
                  </a:lnTo>
                  <a:lnTo>
                    <a:pt x="3289300" y="1569720"/>
                  </a:lnTo>
                  <a:lnTo>
                    <a:pt x="3238500" y="1559052"/>
                  </a:lnTo>
                  <a:lnTo>
                    <a:pt x="3187700" y="1546860"/>
                  </a:lnTo>
                  <a:lnTo>
                    <a:pt x="3149600" y="1533144"/>
                  </a:lnTo>
                  <a:lnTo>
                    <a:pt x="3098800" y="1517904"/>
                  </a:lnTo>
                  <a:lnTo>
                    <a:pt x="3060700" y="1499616"/>
                  </a:lnTo>
                  <a:lnTo>
                    <a:pt x="3035300" y="1488948"/>
                  </a:lnTo>
                  <a:lnTo>
                    <a:pt x="3022600" y="1478280"/>
                  </a:lnTo>
                  <a:lnTo>
                    <a:pt x="3009900" y="1478280"/>
                  </a:lnTo>
                  <a:lnTo>
                    <a:pt x="3009900" y="1487424"/>
                  </a:lnTo>
                  <a:lnTo>
                    <a:pt x="3035300" y="1498092"/>
                  </a:lnTo>
                  <a:lnTo>
                    <a:pt x="3098800" y="1525524"/>
                  </a:lnTo>
                  <a:lnTo>
                    <a:pt x="3136900" y="1542288"/>
                  </a:lnTo>
                  <a:lnTo>
                    <a:pt x="3187700" y="1556004"/>
                  </a:lnTo>
                  <a:lnTo>
                    <a:pt x="3238500" y="1568196"/>
                  </a:lnTo>
                  <a:lnTo>
                    <a:pt x="3289300" y="1578864"/>
                  </a:lnTo>
                  <a:lnTo>
                    <a:pt x="3327400" y="1586484"/>
                  </a:lnTo>
                  <a:lnTo>
                    <a:pt x="3378200" y="1592580"/>
                  </a:lnTo>
                  <a:lnTo>
                    <a:pt x="3403600" y="1598676"/>
                  </a:lnTo>
                  <a:lnTo>
                    <a:pt x="3416300" y="1604772"/>
                  </a:lnTo>
                  <a:lnTo>
                    <a:pt x="3441700" y="1610868"/>
                  </a:lnTo>
                  <a:lnTo>
                    <a:pt x="3454400" y="1615440"/>
                  </a:lnTo>
                  <a:lnTo>
                    <a:pt x="3530600" y="1629156"/>
                  </a:lnTo>
                  <a:lnTo>
                    <a:pt x="3568700" y="1632204"/>
                  </a:lnTo>
                  <a:lnTo>
                    <a:pt x="3657600" y="1635252"/>
                  </a:lnTo>
                  <a:lnTo>
                    <a:pt x="3746500" y="1632204"/>
                  </a:lnTo>
                  <a:lnTo>
                    <a:pt x="3784600" y="1629156"/>
                  </a:lnTo>
                  <a:lnTo>
                    <a:pt x="3911600" y="1620012"/>
                  </a:lnTo>
                  <a:lnTo>
                    <a:pt x="3987800" y="1613916"/>
                  </a:lnTo>
                  <a:lnTo>
                    <a:pt x="4025900" y="1612392"/>
                  </a:lnTo>
                  <a:lnTo>
                    <a:pt x="4051300" y="1607820"/>
                  </a:lnTo>
                  <a:lnTo>
                    <a:pt x="4114800" y="1595628"/>
                  </a:lnTo>
                  <a:lnTo>
                    <a:pt x="4152900" y="1588008"/>
                  </a:lnTo>
                  <a:lnTo>
                    <a:pt x="4178300" y="1578864"/>
                  </a:lnTo>
                  <a:lnTo>
                    <a:pt x="4203700" y="1571244"/>
                  </a:lnTo>
                  <a:lnTo>
                    <a:pt x="4229100" y="1560576"/>
                  </a:lnTo>
                  <a:lnTo>
                    <a:pt x="4267200" y="1551432"/>
                  </a:lnTo>
                  <a:lnTo>
                    <a:pt x="4292600" y="1540764"/>
                  </a:lnTo>
                  <a:lnTo>
                    <a:pt x="4368800" y="1504188"/>
                  </a:lnTo>
                  <a:lnTo>
                    <a:pt x="4419600" y="1478280"/>
                  </a:lnTo>
                  <a:lnTo>
                    <a:pt x="4470400" y="1450848"/>
                  </a:lnTo>
                  <a:lnTo>
                    <a:pt x="4508500" y="1421892"/>
                  </a:lnTo>
                  <a:lnTo>
                    <a:pt x="4597400" y="1357884"/>
                  </a:lnTo>
                  <a:lnTo>
                    <a:pt x="4648200" y="1325880"/>
                  </a:lnTo>
                  <a:lnTo>
                    <a:pt x="4800600" y="1191768"/>
                  </a:lnTo>
                  <a:lnTo>
                    <a:pt x="4826000" y="1178052"/>
                  </a:lnTo>
                  <a:lnTo>
                    <a:pt x="4864100" y="1150620"/>
                  </a:lnTo>
                  <a:lnTo>
                    <a:pt x="4889500" y="1138428"/>
                  </a:lnTo>
                  <a:lnTo>
                    <a:pt x="4927600" y="1112520"/>
                  </a:lnTo>
                  <a:lnTo>
                    <a:pt x="4953000" y="1100328"/>
                  </a:lnTo>
                  <a:lnTo>
                    <a:pt x="4965700" y="1086612"/>
                  </a:lnTo>
                  <a:close/>
                </a:path>
                <a:path w="7315200" h="2068195">
                  <a:moveTo>
                    <a:pt x="4978400" y="1075944"/>
                  </a:moveTo>
                  <a:lnTo>
                    <a:pt x="4978400" y="1060704"/>
                  </a:lnTo>
                  <a:lnTo>
                    <a:pt x="4965700" y="1071372"/>
                  </a:lnTo>
                  <a:lnTo>
                    <a:pt x="4965700" y="1085088"/>
                  </a:lnTo>
                  <a:lnTo>
                    <a:pt x="4978400" y="1075944"/>
                  </a:lnTo>
                  <a:close/>
                </a:path>
                <a:path w="7315200" h="2068195">
                  <a:moveTo>
                    <a:pt x="5461000" y="312420"/>
                  </a:moveTo>
                  <a:lnTo>
                    <a:pt x="5461000" y="292608"/>
                  </a:lnTo>
                  <a:lnTo>
                    <a:pt x="5448300" y="309372"/>
                  </a:lnTo>
                  <a:lnTo>
                    <a:pt x="5435600" y="344424"/>
                  </a:lnTo>
                  <a:lnTo>
                    <a:pt x="5397500" y="452628"/>
                  </a:lnTo>
                  <a:lnTo>
                    <a:pt x="5372100" y="487680"/>
                  </a:lnTo>
                  <a:lnTo>
                    <a:pt x="5359400" y="524256"/>
                  </a:lnTo>
                  <a:lnTo>
                    <a:pt x="5346700" y="559308"/>
                  </a:lnTo>
                  <a:lnTo>
                    <a:pt x="5334000" y="595884"/>
                  </a:lnTo>
                  <a:lnTo>
                    <a:pt x="5321300" y="618744"/>
                  </a:lnTo>
                  <a:lnTo>
                    <a:pt x="5308600" y="643128"/>
                  </a:lnTo>
                  <a:lnTo>
                    <a:pt x="5283200" y="688848"/>
                  </a:lnTo>
                  <a:lnTo>
                    <a:pt x="5257800" y="737616"/>
                  </a:lnTo>
                  <a:lnTo>
                    <a:pt x="5245100" y="760476"/>
                  </a:lnTo>
                  <a:lnTo>
                    <a:pt x="5232400" y="784860"/>
                  </a:lnTo>
                  <a:lnTo>
                    <a:pt x="5232400" y="783336"/>
                  </a:lnTo>
                  <a:lnTo>
                    <a:pt x="5219700" y="806196"/>
                  </a:lnTo>
                  <a:lnTo>
                    <a:pt x="5194300" y="827532"/>
                  </a:lnTo>
                  <a:lnTo>
                    <a:pt x="5143500" y="886968"/>
                  </a:lnTo>
                  <a:lnTo>
                    <a:pt x="5118100" y="918972"/>
                  </a:lnTo>
                  <a:lnTo>
                    <a:pt x="5092700" y="943356"/>
                  </a:lnTo>
                  <a:lnTo>
                    <a:pt x="5080000" y="957072"/>
                  </a:lnTo>
                  <a:lnTo>
                    <a:pt x="5080000" y="967740"/>
                  </a:lnTo>
                  <a:lnTo>
                    <a:pt x="5041900" y="999744"/>
                  </a:lnTo>
                  <a:lnTo>
                    <a:pt x="5016500" y="1019556"/>
                  </a:lnTo>
                  <a:lnTo>
                    <a:pt x="5003800" y="1030224"/>
                  </a:lnTo>
                  <a:lnTo>
                    <a:pt x="4978400" y="1046988"/>
                  </a:lnTo>
                  <a:lnTo>
                    <a:pt x="4978400" y="1065276"/>
                  </a:lnTo>
                  <a:lnTo>
                    <a:pt x="4991100" y="1056132"/>
                  </a:lnTo>
                  <a:lnTo>
                    <a:pt x="5003800" y="1037844"/>
                  </a:lnTo>
                  <a:lnTo>
                    <a:pt x="5016500" y="1027176"/>
                  </a:lnTo>
                  <a:lnTo>
                    <a:pt x="5041900" y="1007364"/>
                  </a:lnTo>
                  <a:lnTo>
                    <a:pt x="5080000" y="975360"/>
                  </a:lnTo>
                  <a:lnTo>
                    <a:pt x="5092700" y="961644"/>
                  </a:lnTo>
                  <a:lnTo>
                    <a:pt x="5118100" y="925068"/>
                  </a:lnTo>
                  <a:lnTo>
                    <a:pt x="5143500" y="893064"/>
                  </a:lnTo>
                  <a:lnTo>
                    <a:pt x="5168900" y="873252"/>
                  </a:lnTo>
                  <a:lnTo>
                    <a:pt x="5181600" y="853440"/>
                  </a:lnTo>
                  <a:lnTo>
                    <a:pt x="5207000" y="833628"/>
                  </a:lnTo>
                  <a:lnTo>
                    <a:pt x="5219700" y="812292"/>
                  </a:lnTo>
                  <a:lnTo>
                    <a:pt x="5245100" y="790956"/>
                  </a:lnTo>
                  <a:lnTo>
                    <a:pt x="5245100" y="789432"/>
                  </a:lnTo>
                  <a:lnTo>
                    <a:pt x="5270500" y="740664"/>
                  </a:lnTo>
                  <a:lnTo>
                    <a:pt x="5283200" y="717804"/>
                  </a:lnTo>
                  <a:lnTo>
                    <a:pt x="5283200" y="693420"/>
                  </a:lnTo>
                  <a:lnTo>
                    <a:pt x="5321300" y="647700"/>
                  </a:lnTo>
                  <a:lnTo>
                    <a:pt x="5321300" y="623316"/>
                  </a:lnTo>
                  <a:lnTo>
                    <a:pt x="5334000" y="598932"/>
                  </a:lnTo>
                  <a:lnTo>
                    <a:pt x="5359400" y="563880"/>
                  </a:lnTo>
                  <a:lnTo>
                    <a:pt x="5372100" y="527304"/>
                  </a:lnTo>
                  <a:lnTo>
                    <a:pt x="5384800" y="492252"/>
                  </a:lnTo>
                  <a:lnTo>
                    <a:pt x="5397500" y="455676"/>
                  </a:lnTo>
                  <a:lnTo>
                    <a:pt x="5435600" y="384048"/>
                  </a:lnTo>
                  <a:lnTo>
                    <a:pt x="5448300" y="348996"/>
                  </a:lnTo>
                  <a:lnTo>
                    <a:pt x="5461000" y="312420"/>
                  </a:lnTo>
                  <a:close/>
                </a:path>
                <a:path w="7315200" h="2068195">
                  <a:moveTo>
                    <a:pt x="5473700" y="277368"/>
                  </a:moveTo>
                  <a:lnTo>
                    <a:pt x="5473700" y="225552"/>
                  </a:lnTo>
                  <a:lnTo>
                    <a:pt x="5461000" y="275844"/>
                  </a:lnTo>
                  <a:lnTo>
                    <a:pt x="5461000" y="294132"/>
                  </a:lnTo>
                  <a:lnTo>
                    <a:pt x="5473700" y="277368"/>
                  </a:lnTo>
                  <a:close/>
                </a:path>
                <a:path w="7315200" h="2068195">
                  <a:moveTo>
                    <a:pt x="5499100" y="196596"/>
                  </a:moveTo>
                  <a:lnTo>
                    <a:pt x="5499100" y="175260"/>
                  </a:lnTo>
                  <a:lnTo>
                    <a:pt x="5473700" y="208788"/>
                  </a:lnTo>
                  <a:lnTo>
                    <a:pt x="5473700" y="245364"/>
                  </a:lnTo>
                  <a:lnTo>
                    <a:pt x="5486400" y="228600"/>
                  </a:lnTo>
                  <a:lnTo>
                    <a:pt x="5486400" y="213360"/>
                  </a:lnTo>
                  <a:lnTo>
                    <a:pt x="5499100" y="196596"/>
                  </a:lnTo>
                  <a:close/>
                </a:path>
                <a:path w="7315200" h="2068195">
                  <a:moveTo>
                    <a:pt x="5511800" y="158496"/>
                  </a:moveTo>
                  <a:lnTo>
                    <a:pt x="5511800" y="112776"/>
                  </a:lnTo>
                  <a:lnTo>
                    <a:pt x="5499100" y="135636"/>
                  </a:lnTo>
                  <a:lnTo>
                    <a:pt x="5499100" y="178308"/>
                  </a:lnTo>
                  <a:lnTo>
                    <a:pt x="5511800" y="158496"/>
                  </a:lnTo>
                  <a:close/>
                </a:path>
                <a:path w="7315200" h="2068195">
                  <a:moveTo>
                    <a:pt x="5524500" y="115824"/>
                  </a:moveTo>
                  <a:lnTo>
                    <a:pt x="5524500" y="68580"/>
                  </a:lnTo>
                  <a:lnTo>
                    <a:pt x="5511800" y="89916"/>
                  </a:lnTo>
                  <a:lnTo>
                    <a:pt x="5511800" y="137160"/>
                  </a:lnTo>
                  <a:lnTo>
                    <a:pt x="5524500" y="115824"/>
                  </a:lnTo>
                  <a:close/>
                </a:path>
                <a:path w="7315200" h="2068195">
                  <a:moveTo>
                    <a:pt x="5537200" y="71628"/>
                  </a:moveTo>
                  <a:lnTo>
                    <a:pt x="5537200" y="36576"/>
                  </a:lnTo>
                  <a:lnTo>
                    <a:pt x="5524500" y="45720"/>
                  </a:lnTo>
                  <a:lnTo>
                    <a:pt x="5524500" y="92964"/>
                  </a:lnTo>
                  <a:lnTo>
                    <a:pt x="5537200" y="71628"/>
                  </a:lnTo>
                  <a:close/>
                </a:path>
                <a:path w="7315200" h="2068195">
                  <a:moveTo>
                    <a:pt x="7315200" y="12192"/>
                  </a:moveTo>
                  <a:lnTo>
                    <a:pt x="7315200" y="3048"/>
                  </a:lnTo>
                  <a:lnTo>
                    <a:pt x="5537200" y="0"/>
                  </a:lnTo>
                  <a:lnTo>
                    <a:pt x="5537200" y="10668"/>
                  </a:lnTo>
                  <a:lnTo>
                    <a:pt x="5549900" y="6096"/>
                  </a:lnTo>
                  <a:lnTo>
                    <a:pt x="5549900" y="10678"/>
                  </a:lnTo>
                  <a:lnTo>
                    <a:pt x="7302500" y="12181"/>
                  </a:lnTo>
                  <a:lnTo>
                    <a:pt x="7302500" y="7620"/>
                  </a:lnTo>
                  <a:lnTo>
                    <a:pt x="7315200" y="12192"/>
                  </a:lnTo>
                  <a:close/>
                </a:path>
                <a:path w="7315200" h="2068195">
                  <a:moveTo>
                    <a:pt x="5549900" y="10678"/>
                  </a:moveTo>
                  <a:lnTo>
                    <a:pt x="5549900" y="6096"/>
                  </a:lnTo>
                  <a:lnTo>
                    <a:pt x="5537200" y="10668"/>
                  </a:lnTo>
                  <a:lnTo>
                    <a:pt x="5549900" y="10678"/>
                  </a:lnTo>
                  <a:close/>
                </a:path>
                <a:path w="7315200" h="2068195">
                  <a:moveTo>
                    <a:pt x="5549900" y="16764"/>
                  </a:moveTo>
                  <a:lnTo>
                    <a:pt x="5549900" y="10678"/>
                  </a:lnTo>
                  <a:lnTo>
                    <a:pt x="5537200" y="10668"/>
                  </a:lnTo>
                  <a:lnTo>
                    <a:pt x="5537200" y="48768"/>
                  </a:lnTo>
                  <a:lnTo>
                    <a:pt x="5549900" y="16764"/>
                  </a:lnTo>
                  <a:close/>
                </a:path>
                <a:path w="7315200" h="2068195">
                  <a:moveTo>
                    <a:pt x="7315200" y="12192"/>
                  </a:moveTo>
                  <a:lnTo>
                    <a:pt x="7302500" y="7620"/>
                  </a:lnTo>
                  <a:lnTo>
                    <a:pt x="7302500" y="12181"/>
                  </a:lnTo>
                  <a:lnTo>
                    <a:pt x="7315200" y="12192"/>
                  </a:lnTo>
                  <a:close/>
                </a:path>
                <a:path w="7315200" h="2068195">
                  <a:moveTo>
                    <a:pt x="7315200" y="2057400"/>
                  </a:moveTo>
                  <a:lnTo>
                    <a:pt x="7315200" y="12192"/>
                  </a:lnTo>
                  <a:lnTo>
                    <a:pt x="7302500" y="12181"/>
                  </a:lnTo>
                  <a:lnTo>
                    <a:pt x="7302500" y="2057400"/>
                  </a:lnTo>
                  <a:lnTo>
                    <a:pt x="7315200" y="2057400"/>
                  </a:lnTo>
                  <a:close/>
                </a:path>
                <a:path w="7315200" h="2068195">
                  <a:moveTo>
                    <a:pt x="7315200" y="2068068"/>
                  </a:moveTo>
                  <a:lnTo>
                    <a:pt x="7315200" y="2057400"/>
                  </a:lnTo>
                  <a:lnTo>
                    <a:pt x="7302500" y="2061972"/>
                  </a:lnTo>
                  <a:lnTo>
                    <a:pt x="7302500" y="2068068"/>
                  </a:lnTo>
                  <a:lnTo>
                    <a:pt x="7315200" y="2068068"/>
                  </a:lnTo>
                  <a:close/>
                </a:path>
              </a:pathLst>
            </a:custGeom>
            <a:solidFill>
              <a:srgbClr val="000000"/>
            </a:solidFill>
          </p:spPr>
          <p:txBody>
            <a:bodyPr wrap="square" lIns="0" tIns="0" rIns="0" bIns="0" rtlCol="0"/>
            <a:lstStyle/>
            <a:p>
              <a:endParaRPr sz="1634"/>
            </a:p>
          </p:txBody>
        </p:sp>
        <p:sp>
          <p:nvSpPr>
            <p:cNvPr id="7" name="object 7"/>
            <p:cNvSpPr/>
            <p:nvPr/>
          </p:nvSpPr>
          <p:spPr>
            <a:xfrm>
              <a:off x="3360298" y="4535424"/>
              <a:ext cx="3896868" cy="1687068"/>
            </a:xfrm>
            <a:prstGeom prst="rect">
              <a:avLst/>
            </a:prstGeom>
            <a:blipFill>
              <a:blip r:embed="rId3" cstate="print"/>
              <a:stretch>
                <a:fillRect/>
              </a:stretch>
            </a:blipFill>
          </p:spPr>
          <p:txBody>
            <a:bodyPr wrap="square" lIns="0" tIns="0" rIns="0" bIns="0" rtlCol="0"/>
            <a:lstStyle/>
            <a:p>
              <a:endParaRPr sz="1634"/>
            </a:p>
          </p:txBody>
        </p:sp>
      </p:grpSp>
      <p:sp>
        <p:nvSpPr>
          <p:cNvPr id="8" name="object 8"/>
          <p:cNvSpPr txBox="1">
            <a:spLocks noGrp="1"/>
          </p:cNvSpPr>
          <p:nvPr>
            <p:ph type="title"/>
          </p:nvPr>
        </p:nvSpPr>
        <p:spPr>
          <a:xfrm>
            <a:off x="4301059" y="647978"/>
            <a:ext cx="4366644" cy="380389"/>
          </a:xfrm>
          <a:prstGeom prst="rect">
            <a:avLst/>
          </a:prstGeom>
        </p:spPr>
        <p:txBody>
          <a:bodyPr vert="horz" wrap="square" lIns="0" tIns="10950" rIns="0" bIns="0" rtlCol="0" anchor="ctr">
            <a:spAutoFit/>
          </a:bodyPr>
          <a:lstStyle/>
          <a:p>
            <a:pPr marL="11527">
              <a:lnSpc>
                <a:spcPct val="100000"/>
              </a:lnSpc>
              <a:spcBef>
                <a:spcPts val="86"/>
              </a:spcBef>
            </a:pPr>
            <a:r>
              <a:rPr sz="2400" b="1" spc="-5" dirty="0"/>
              <a:t>A </a:t>
            </a:r>
            <a:r>
              <a:rPr sz="2400" b="1" spc="-9" dirty="0"/>
              <a:t>QUOI </a:t>
            </a:r>
            <a:r>
              <a:rPr sz="2400" b="1" spc="-5" dirty="0"/>
              <a:t>SERT UN </a:t>
            </a:r>
            <a:r>
              <a:rPr sz="2400" b="1" spc="-9" dirty="0"/>
              <a:t>PONT</a:t>
            </a:r>
            <a:r>
              <a:rPr sz="2400" b="1" spc="-23" dirty="0"/>
              <a:t> </a:t>
            </a:r>
            <a:r>
              <a:rPr sz="2400" b="1" spc="-5" dirty="0"/>
              <a:t>?</a:t>
            </a:r>
          </a:p>
        </p:txBody>
      </p:sp>
      <p:sp>
        <p:nvSpPr>
          <p:cNvPr id="9" name="object 9"/>
          <p:cNvSpPr txBox="1">
            <a:spLocks noGrp="1"/>
          </p:cNvSpPr>
          <p:nvPr>
            <p:ph type="body" idx="1"/>
          </p:nvPr>
        </p:nvSpPr>
        <p:spPr>
          <a:xfrm>
            <a:off x="834887" y="1656870"/>
            <a:ext cx="10712935" cy="2304574"/>
          </a:xfrm>
          <a:prstGeom prst="rect">
            <a:avLst/>
          </a:prstGeom>
        </p:spPr>
        <p:txBody>
          <a:bodyPr vert="horz" wrap="square" lIns="0" tIns="11526" rIns="0" bIns="0" rtlCol="0">
            <a:spAutoFit/>
          </a:bodyPr>
          <a:lstStyle/>
          <a:p>
            <a:pPr marL="380375">
              <a:lnSpc>
                <a:spcPct val="100000"/>
              </a:lnSpc>
              <a:spcBef>
                <a:spcPts val="91"/>
              </a:spcBef>
            </a:pPr>
            <a:r>
              <a:rPr sz="2400" b="1" spc="-5" dirty="0">
                <a:latin typeface="Comic Sans MS"/>
                <a:cs typeface="Comic Sans MS"/>
              </a:rPr>
              <a:t>Un pont doit assurer </a:t>
            </a:r>
            <a:r>
              <a:rPr sz="2400" b="1" dirty="0">
                <a:latin typeface="Comic Sans MS"/>
                <a:cs typeface="Comic Sans MS"/>
              </a:rPr>
              <a:t>la </a:t>
            </a:r>
            <a:r>
              <a:rPr sz="2400" b="1" spc="-5" dirty="0">
                <a:latin typeface="Comic Sans MS"/>
                <a:cs typeface="Comic Sans MS"/>
              </a:rPr>
              <a:t>continuité de </a:t>
            </a:r>
            <a:r>
              <a:rPr sz="2400" b="1" dirty="0">
                <a:latin typeface="Comic Sans MS"/>
                <a:cs typeface="Comic Sans MS"/>
              </a:rPr>
              <a:t>la</a:t>
            </a:r>
            <a:r>
              <a:rPr sz="2400" b="1" spc="9" dirty="0">
                <a:latin typeface="Comic Sans MS"/>
                <a:cs typeface="Comic Sans MS"/>
              </a:rPr>
              <a:t> </a:t>
            </a:r>
            <a:r>
              <a:rPr sz="2400" b="1" spc="-5" dirty="0">
                <a:latin typeface="Comic Sans MS"/>
                <a:cs typeface="Comic Sans MS"/>
              </a:rPr>
              <a:t>route</a:t>
            </a:r>
          </a:p>
          <a:p>
            <a:pPr marL="380375" marR="4611">
              <a:lnSpc>
                <a:spcPct val="100000"/>
              </a:lnSpc>
              <a:tabLst>
                <a:tab pos="1830411" algn="l"/>
                <a:tab pos="3463719" algn="l"/>
              </a:tabLst>
            </a:pPr>
            <a:r>
              <a:rPr sz="2400" b="1" spc="-5" dirty="0">
                <a:latin typeface="Comic Sans MS"/>
                <a:cs typeface="Comic Sans MS"/>
              </a:rPr>
              <a:t>au-dessus</a:t>
            </a:r>
            <a:r>
              <a:rPr lang="fr-FR" sz="2400" b="1" spc="-5" dirty="0">
                <a:latin typeface="Comic Sans MS"/>
                <a:cs typeface="Comic Sans MS"/>
              </a:rPr>
              <a:t> </a:t>
            </a:r>
            <a:r>
              <a:rPr sz="2400" b="1" spc="-5" dirty="0">
                <a:latin typeface="Comic Sans MS"/>
                <a:cs typeface="Comic Sans MS"/>
              </a:rPr>
              <a:t>de </a:t>
            </a:r>
            <a:r>
              <a:rPr sz="2400" b="1" dirty="0">
                <a:latin typeface="Comic Sans MS"/>
                <a:cs typeface="Comic Sans MS"/>
              </a:rPr>
              <a:t>l </a:t>
            </a:r>
            <a:r>
              <a:rPr sz="2400" b="1" spc="-5" dirty="0">
                <a:latin typeface="Comic Sans MS"/>
                <a:cs typeface="Comic Sans MS"/>
              </a:rPr>
              <a:t>’obstacle </a:t>
            </a:r>
            <a:r>
              <a:rPr sz="2400" b="1" dirty="0">
                <a:latin typeface="Comic Sans MS"/>
                <a:cs typeface="Comic Sans MS"/>
              </a:rPr>
              <a:t>en </a:t>
            </a:r>
            <a:r>
              <a:rPr sz="2400" b="1" spc="-5" dirty="0">
                <a:latin typeface="Comic Sans MS"/>
                <a:cs typeface="Comic Sans MS"/>
              </a:rPr>
              <a:t>permettant </a:t>
            </a:r>
            <a:r>
              <a:rPr sz="2400" b="1" dirty="0">
                <a:latin typeface="Comic Sans MS"/>
                <a:cs typeface="Comic Sans MS"/>
              </a:rPr>
              <a:t>l </a:t>
            </a:r>
            <a:r>
              <a:rPr sz="2400" b="1" spc="-5" dirty="0">
                <a:latin typeface="Comic Sans MS"/>
                <a:cs typeface="Comic Sans MS"/>
              </a:rPr>
              <a:t>’éventuelle  circulation</a:t>
            </a:r>
            <a:r>
              <a:rPr sz="2400" b="1" spc="27" dirty="0">
                <a:latin typeface="Comic Sans MS"/>
                <a:cs typeface="Comic Sans MS"/>
              </a:rPr>
              <a:t> </a:t>
            </a:r>
            <a:r>
              <a:rPr sz="2400" b="1" spc="-5" dirty="0">
                <a:latin typeface="Comic Sans MS"/>
                <a:cs typeface="Comic Sans MS"/>
              </a:rPr>
              <a:t>au-dessous	(gabarit).</a:t>
            </a:r>
          </a:p>
          <a:p>
            <a:pPr marL="2869527">
              <a:lnSpc>
                <a:spcPct val="100000"/>
              </a:lnSpc>
              <a:spcBef>
                <a:spcPts val="871"/>
              </a:spcBef>
            </a:pPr>
            <a:r>
              <a:rPr sz="2400" b="1" u="heavy" dirty="0">
                <a:solidFill>
                  <a:srgbClr val="FF9900"/>
                </a:solidFill>
                <a:uFill>
                  <a:solidFill>
                    <a:srgbClr val="FF9800"/>
                  </a:solidFill>
                </a:uFill>
                <a:latin typeface="Comic Sans MS"/>
                <a:cs typeface="Comic Sans MS"/>
              </a:rPr>
              <a:t>- En </a:t>
            </a:r>
            <a:r>
              <a:rPr sz="2400" b="1" u="heavy" spc="-5" dirty="0">
                <a:solidFill>
                  <a:srgbClr val="FF9900"/>
                </a:solidFill>
                <a:uFill>
                  <a:solidFill>
                    <a:srgbClr val="FF9800"/>
                  </a:solidFill>
                </a:uFill>
                <a:latin typeface="Comic Sans MS"/>
                <a:cs typeface="Comic Sans MS"/>
              </a:rPr>
              <a:t>profil </a:t>
            </a:r>
            <a:r>
              <a:rPr sz="2400" b="1" u="heavy" dirty="0">
                <a:solidFill>
                  <a:srgbClr val="FF9900"/>
                </a:solidFill>
                <a:uFill>
                  <a:solidFill>
                    <a:srgbClr val="FF9800"/>
                  </a:solidFill>
                </a:uFill>
                <a:latin typeface="Comic Sans MS"/>
                <a:cs typeface="Comic Sans MS"/>
              </a:rPr>
              <a:t>en</a:t>
            </a:r>
            <a:r>
              <a:rPr sz="2400" b="1" u="heavy" spc="-18" dirty="0">
                <a:solidFill>
                  <a:srgbClr val="FF9900"/>
                </a:solidFill>
                <a:uFill>
                  <a:solidFill>
                    <a:srgbClr val="FF9800"/>
                  </a:solidFill>
                </a:uFill>
                <a:latin typeface="Comic Sans MS"/>
                <a:cs typeface="Comic Sans MS"/>
              </a:rPr>
              <a:t> </a:t>
            </a:r>
            <a:r>
              <a:rPr sz="2400" b="1" u="heavy" spc="-5" dirty="0">
                <a:solidFill>
                  <a:srgbClr val="FF9900"/>
                </a:solidFill>
                <a:uFill>
                  <a:solidFill>
                    <a:srgbClr val="FF9800"/>
                  </a:solidFill>
                </a:uFill>
                <a:latin typeface="Comic Sans MS"/>
                <a:cs typeface="Comic Sans MS"/>
              </a:rPr>
              <a:t>long</a:t>
            </a:r>
          </a:p>
          <a:p>
            <a:pPr marL="368849" marR="859302" algn="r">
              <a:lnSpc>
                <a:spcPct val="100000"/>
              </a:lnSpc>
              <a:spcBef>
                <a:spcPts val="1144"/>
              </a:spcBef>
            </a:pPr>
            <a:r>
              <a:rPr sz="2400" b="1" dirty="0">
                <a:solidFill>
                  <a:srgbClr val="FF0000"/>
                </a:solidFill>
                <a:latin typeface="Comic Sans MS"/>
                <a:cs typeface="Comic Sans MS"/>
              </a:rPr>
              <a:t>NON</a:t>
            </a:r>
            <a:endParaRPr sz="2400" dirty="0">
              <a:latin typeface="Comic Sans MS"/>
              <a:cs typeface="Comic Sans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771776" y="4033620"/>
            <a:ext cx="6647650" cy="2465998"/>
            <a:chOff x="1683897" y="3962588"/>
            <a:chExt cx="7324725" cy="2717165"/>
          </a:xfrm>
        </p:grpSpPr>
        <p:sp>
          <p:nvSpPr>
            <p:cNvPr id="3" name="object 3"/>
            <p:cNvSpPr/>
            <p:nvPr/>
          </p:nvSpPr>
          <p:spPr>
            <a:xfrm>
              <a:off x="3299337" y="5311139"/>
              <a:ext cx="4032885" cy="1039494"/>
            </a:xfrm>
            <a:custGeom>
              <a:avLst/>
              <a:gdLst/>
              <a:ahLst/>
              <a:cxnLst/>
              <a:rect l="l" t="t" r="r" b="b"/>
              <a:pathLst>
                <a:path w="4032884" h="1039495">
                  <a:moveTo>
                    <a:pt x="4032503" y="1039367"/>
                  </a:moveTo>
                  <a:lnTo>
                    <a:pt x="4032503" y="0"/>
                  </a:lnTo>
                  <a:lnTo>
                    <a:pt x="0" y="0"/>
                  </a:lnTo>
                  <a:lnTo>
                    <a:pt x="0" y="1039367"/>
                  </a:lnTo>
                  <a:lnTo>
                    <a:pt x="4032503" y="1039367"/>
                  </a:lnTo>
                  <a:close/>
                </a:path>
              </a:pathLst>
            </a:custGeom>
            <a:solidFill>
              <a:srgbClr val="3232CC"/>
            </a:solidFill>
          </p:spPr>
          <p:txBody>
            <a:bodyPr wrap="square" lIns="0" tIns="0" rIns="0" bIns="0" rtlCol="0"/>
            <a:lstStyle/>
            <a:p>
              <a:endParaRPr sz="1634"/>
            </a:p>
          </p:txBody>
        </p:sp>
        <p:sp>
          <p:nvSpPr>
            <p:cNvPr id="4" name="object 4"/>
            <p:cNvSpPr/>
            <p:nvPr/>
          </p:nvSpPr>
          <p:spPr>
            <a:xfrm>
              <a:off x="3294766" y="5306568"/>
              <a:ext cx="4041775" cy="1049020"/>
            </a:xfrm>
            <a:custGeom>
              <a:avLst/>
              <a:gdLst/>
              <a:ahLst/>
              <a:cxnLst/>
              <a:rect l="l" t="t" r="r" b="b"/>
              <a:pathLst>
                <a:path w="4041775" h="1049020">
                  <a:moveTo>
                    <a:pt x="4041648" y="1048512"/>
                  </a:moveTo>
                  <a:lnTo>
                    <a:pt x="4041648" y="0"/>
                  </a:lnTo>
                  <a:lnTo>
                    <a:pt x="0" y="0"/>
                  </a:lnTo>
                  <a:lnTo>
                    <a:pt x="0" y="1048512"/>
                  </a:lnTo>
                  <a:lnTo>
                    <a:pt x="4572" y="1048512"/>
                  </a:lnTo>
                  <a:lnTo>
                    <a:pt x="4572" y="9144"/>
                  </a:lnTo>
                  <a:lnTo>
                    <a:pt x="9144" y="4572"/>
                  </a:lnTo>
                  <a:lnTo>
                    <a:pt x="9144" y="9144"/>
                  </a:lnTo>
                  <a:lnTo>
                    <a:pt x="4030980" y="9144"/>
                  </a:lnTo>
                  <a:lnTo>
                    <a:pt x="4030980" y="4572"/>
                  </a:lnTo>
                  <a:lnTo>
                    <a:pt x="4037076" y="9144"/>
                  </a:lnTo>
                  <a:lnTo>
                    <a:pt x="4037076" y="1048512"/>
                  </a:lnTo>
                  <a:lnTo>
                    <a:pt x="4041648" y="1048512"/>
                  </a:lnTo>
                  <a:close/>
                </a:path>
                <a:path w="4041775" h="1049020">
                  <a:moveTo>
                    <a:pt x="9144" y="9144"/>
                  </a:moveTo>
                  <a:lnTo>
                    <a:pt x="9144" y="4572"/>
                  </a:lnTo>
                  <a:lnTo>
                    <a:pt x="4572" y="9144"/>
                  </a:lnTo>
                  <a:lnTo>
                    <a:pt x="9144" y="9144"/>
                  </a:lnTo>
                  <a:close/>
                </a:path>
                <a:path w="4041775" h="1049020">
                  <a:moveTo>
                    <a:pt x="9144" y="1039368"/>
                  </a:moveTo>
                  <a:lnTo>
                    <a:pt x="9144" y="9144"/>
                  </a:lnTo>
                  <a:lnTo>
                    <a:pt x="4572" y="9144"/>
                  </a:lnTo>
                  <a:lnTo>
                    <a:pt x="4572" y="1039368"/>
                  </a:lnTo>
                  <a:lnTo>
                    <a:pt x="9144" y="1039368"/>
                  </a:lnTo>
                  <a:close/>
                </a:path>
                <a:path w="4041775" h="1049020">
                  <a:moveTo>
                    <a:pt x="4037076" y="1039368"/>
                  </a:moveTo>
                  <a:lnTo>
                    <a:pt x="4572" y="1039368"/>
                  </a:lnTo>
                  <a:lnTo>
                    <a:pt x="9144" y="1043940"/>
                  </a:lnTo>
                  <a:lnTo>
                    <a:pt x="9144" y="1048512"/>
                  </a:lnTo>
                  <a:lnTo>
                    <a:pt x="4030980" y="1048512"/>
                  </a:lnTo>
                  <a:lnTo>
                    <a:pt x="4030980" y="1043940"/>
                  </a:lnTo>
                  <a:lnTo>
                    <a:pt x="4037076" y="1039368"/>
                  </a:lnTo>
                  <a:close/>
                </a:path>
                <a:path w="4041775" h="1049020">
                  <a:moveTo>
                    <a:pt x="9144" y="1048512"/>
                  </a:moveTo>
                  <a:lnTo>
                    <a:pt x="9144" y="1043940"/>
                  </a:lnTo>
                  <a:lnTo>
                    <a:pt x="4572" y="1039368"/>
                  </a:lnTo>
                  <a:lnTo>
                    <a:pt x="4572" y="1048512"/>
                  </a:lnTo>
                  <a:lnTo>
                    <a:pt x="9144" y="1048512"/>
                  </a:lnTo>
                  <a:close/>
                </a:path>
                <a:path w="4041775" h="1049020">
                  <a:moveTo>
                    <a:pt x="4037076" y="9144"/>
                  </a:moveTo>
                  <a:lnTo>
                    <a:pt x="4030980" y="4572"/>
                  </a:lnTo>
                  <a:lnTo>
                    <a:pt x="4030980" y="9144"/>
                  </a:lnTo>
                  <a:lnTo>
                    <a:pt x="4037076" y="9144"/>
                  </a:lnTo>
                  <a:close/>
                </a:path>
                <a:path w="4041775" h="1049020">
                  <a:moveTo>
                    <a:pt x="4037076" y="1039368"/>
                  </a:moveTo>
                  <a:lnTo>
                    <a:pt x="4037076" y="9144"/>
                  </a:lnTo>
                  <a:lnTo>
                    <a:pt x="4030980" y="9144"/>
                  </a:lnTo>
                  <a:lnTo>
                    <a:pt x="4030980" y="1039368"/>
                  </a:lnTo>
                  <a:lnTo>
                    <a:pt x="4037076" y="1039368"/>
                  </a:lnTo>
                  <a:close/>
                </a:path>
                <a:path w="4041775" h="1049020">
                  <a:moveTo>
                    <a:pt x="4037076" y="1048512"/>
                  </a:moveTo>
                  <a:lnTo>
                    <a:pt x="4037076" y="1039368"/>
                  </a:lnTo>
                  <a:lnTo>
                    <a:pt x="4030980" y="1043940"/>
                  </a:lnTo>
                  <a:lnTo>
                    <a:pt x="4030980" y="1048512"/>
                  </a:lnTo>
                  <a:lnTo>
                    <a:pt x="4037076" y="1048512"/>
                  </a:lnTo>
                  <a:close/>
                </a:path>
              </a:pathLst>
            </a:custGeom>
            <a:solidFill>
              <a:srgbClr val="000000"/>
            </a:solidFill>
          </p:spPr>
          <p:txBody>
            <a:bodyPr wrap="square" lIns="0" tIns="0" rIns="0" bIns="0" rtlCol="0"/>
            <a:lstStyle/>
            <a:p>
              <a:endParaRPr sz="1634"/>
            </a:p>
          </p:txBody>
        </p:sp>
        <p:sp>
          <p:nvSpPr>
            <p:cNvPr id="5" name="object 5"/>
            <p:cNvSpPr/>
            <p:nvPr/>
          </p:nvSpPr>
          <p:spPr>
            <a:xfrm>
              <a:off x="1683897" y="4613147"/>
              <a:ext cx="7324343" cy="2066544"/>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1683898" y="4611623"/>
              <a:ext cx="7315200" cy="2068195"/>
            </a:xfrm>
            <a:custGeom>
              <a:avLst/>
              <a:gdLst/>
              <a:ahLst/>
              <a:cxnLst/>
              <a:rect l="l" t="t" r="r" b="b"/>
              <a:pathLst>
                <a:path w="7315200" h="2068195">
                  <a:moveTo>
                    <a:pt x="1689100" y="36576"/>
                  </a:moveTo>
                  <a:lnTo>
                    <a:pt x="1689100" y="4572"/>
                  </a:lnTo>
                  <a:lnTo>
                    <a:pt x="1676400" y="3048"/>
                  </a:lnTo>
                  <a:lnTo>
                    <a:pt x="0" y="3048"/>
                  </a:lnTo>
                  <a:lnTo>
                    <a:pt x="0" y="7620"/>
                  </a:lnTo>
                  <a:lnTo>
                    <a:pt x="197" y="12192"/>
                  </a:lnTo>
                  <a:lnTo>
                    <a:pt x="1676400" y="12192"/>
                  </a:lnTo>
                  <a:lnTo>
                    <a:pt x="1676400" y="9144"/>
                  </a:lnTo>
                  <a:lnTo>
                    <a:pt x="1689100" y="36576"/>
                  </a:lnTo>
                  <a:close/>
                </a:path>
                <a:path w="7315200" h="2068195">
                  <a:moveTo>
                    <a:pt x="197" y="12192"/>
                  </a:moveTo>
                  <a:lnTo>
                    <a:pt x="0" y="7620"/>
                  </a:lnTo>
                  <a:lnTo>
                    <a:pt x="169" y="12192"/>
                  </a:lnTo>
                  <a:close/>
                </a:path>
                <a:path w="7315200" h="2068195">
                  <a:moveTo>
                    <a:pt x="169" y="12192"/>
                  </a:moveTo>
                  <a:lnTo>
                    <a:pt x="0" y="7620"/>
                  </a:lnTo>
                  <a:lnTo>
                    <a:pt x="0" y="12192"/>
                  </a:lnTo>
                  <a:lnTo>
                    <a:pt x="169" y="12192"/>
                  </a:lnTo>
                  <a:close/>
                </a:path>
                <a:path w="7315200" h="2068195">
                  <a:moveTo>
                    <a:pt x="7315200" y="2057400"/>
                  </a:moveTo>
                  <a:lnTo>
                    <a:pt x="88900" y="2057400"/>
                  </a:lnTo>
                  <a:lnTo>
                    <a:pt x="88900" y="2061972"/>
                  </a:lnTo>
                  <a:lnTo>
                    <a:pt x="197" y="12192"/>
                  </a:lnTo>
                  <a:lnTo>
                    <a:pt x="76200" y="2063496"/>
                  </a:lnTo>
                  <a:lnTo>
                    <a:pt x="76200" y="2068068"/>
                  </a:lnTo>
                  <a:lnTo>
                    <a:pt x="7302500" y="2068068"/>
                  </a:lnTo>
                  <a:lnTo>
                    <a:pt x="7302500" y="2061972"/>
                  </a:lnTo>
                  <a:lnTo>
                    <a:pt x="7315200" y="2057400"/>
                  </a:lnTo>
                  <a:close/>
                </a:path>
                <a:path w="7315200" h="2068195">
                  <a:moveTo>
                    <a:pt x="1714500" y="283464"/>
                  </a:moveTo>
                  <a:lnTo>
                    <a:pt x="1714500" y="117348"/>
                  </a:lnTo>
                  <a:lnTo>
                    <a:pt x="1701800" y="89916"/>
                  </a:lnTo>
                  <a:lnTo>
                    <a:pt x="1689100" y="35052"/>
                  </a:lnTo>
                  <a:lnTo>
                    <a:pt x="1689100" y="65532"/>
                  </a:lnTo>
                  <a:lnTo>
                    <a:pt x="1701800" y="91440"/>
                  </a:lnTo>
                  <a:lnTo>
                    <a:pt x="1701800" y="146304"/>
                  </a:lnTo>
                  <a:lnTo>
                    <a:pt x="1714500" y="283464"/>
                  </a:lnTo>
                  <a:close/>
                </a:path>
                <a:path w="7315200" h="2068195">
                  <a:moveTo>
                    <a:pt x="1727200" y="396240"/>
                  </a:moveTo>
                  <a:lnTo>
                    <a:pt x="1727200" y="281940"/>
                  </a:lnTo>
                  <a:lnTo>
                    <a:pt x="1714500" y="172212"/>
                  </a:lnTo>
                  <a:lnTo>
                    <a:pt x="1714500" y="338328"/>
                  </a:lnTo>
                  <a:lnTo>
                    <a:pt x="1727200" y="396240"/>
                  </a:lnTo>
                  <a:close/>
                </a:path>
                <a:path w="7315200" h="2068195">
                  <a:moveTo>
                    <a:pt x="1739900" y="455676"/>
                  </a:moveTo>
                  <a:lnTo>
                    <a:pt x="1739900" y="394716"/>
                  </a:lnTo>
                  <a:lnTo>
                    <a:pt x="1727200" y="365760"/>
                  </a:lnTo>
                  <a:lnTo>
                    <a:pt x="1727200" y="425196"/>
                  </a:lnTo>
                  <a:lnTo>
                    <a:pt x="1739900" y="455676"/>
                  </a:lnTo>
                  <a:close/>
                </a:path>
                <a:path w="7315200" h="2068195">
                  <a:moveTo>
                    <a:pt x="1765300" y="533400"/>
                  </a:moveTo>
                  <a:lnTo>
                    <a:pt x="1765300" y="504444"/>
                  </a:lnTo>
                  <a:lnTo>
                    <a:pt x="1752600" y="478536"/>
                  </a:lnTo>
                  <a:lnTo>
                    <a:pt x="1752600" y="452628"/>
                  </a:lnTo>
                  <a:lnTo>
                    <a:pt x="1739900" y="423672"/>
                  </a:lnTo>
                  <a:lnTo>
                    <a:pt x="1739900" y="467868"/>
                  </a:lnTo>
                  <a:lnTo>
                    <a:pt x="1752600" y="481584"/>
                  </a:lnTo>
                  <a:lnTo>
                    <a:pt x="1765300" y="533400"/>
                  </a:lnTo>
                  <a:close/>
                </a:path>
                <a:path w="7315200" h="2068195">
                  <a:moveTo>
                    <a:pt x="1790700" y="614172"/>
                  </a:moveTo>
                  <a:lnTo>
                    <a:pt x="1790700" y="582168"/>
                  </a:lnTo>
                  <a:lnTo>
                    <a:pt x="1778000" y="573024"/>
                  </a:lnTo>
                  <a:lnTo>
                    <a:pt x="1778000" y="544068"/>
                  </a:lnTo>
                  <a:lnTo>
                    <a:pt x="1765300" y="531876"/>
                  </a:lnTo>
                  <a:lnTo>
                    <a:pt x="1765300" y="568452"/>
                  </a:lnTo>
                  <a:lnTo>
                    <a:pt x="1790700" y="614172"/>
                  </a:lnTo>
                  <a:close/>
                </a:path>
                <a:path w="7315200" h="2068195">
                  <a:moveTo>
                    <a:pt x="1803400" y="672084"/>
                  </a:moveTo>
                  <a:lnTo>
                    <a:pt x="1803400" y="606552"/>
                  </a:lnTo>
                  <a:lnTo>
                    <a:pt x="1790700" y="600456"/>
                  </a:lnTo>
                  <a:lnTo>
                    <a:pt x="1790700" y="617220"/>
                  </a:lnTo>
                  <a:lnTo>
                    <a:pt x="1803400" y="672084"/>
                  </a:lnTo>
                  <a:close/>
                </a:path>
                <a:path w="7315200" h="2068195">
                  <a:moveTo>
                    <a:pt x="1854200" y="839724"/>
                  </a:moveTo>
                  <a:lnTo>
                    <a:pt x="1854200" y="813816"/>
                  </a:lnTo>
                  <a:lnTo>
                    <a:pt x="1841500" y="790956"/>
                  </a:lnTo>
                  <a:lnTo>
                    <a:pt x="1828800" y="745236"/>
                  </a:lnTo>
                  <a:lnTo>
                    <a:pt x="1816100" y="720852"/>
                  </a:lnTo>
                  <a:lnTo>
                    <a:pt x="1816100" y="670560"/>
                  </a:lnTo>
                  <a:lnTo>
                    <a:pt x="1803400" y="615696"/>
                  </a:lnTo>
                  <a:lnTo>
                    <a:pt x="1803400" y="697992"/>
                  </a:lnTo>
                  <a:lnTo>
                    <a:pt x="1816100" y="722376"/>
                  </a:lnTo>
                  <a:lnTo>
                    <a:pt x="1828800" y="771144"/>
                  </a:lnTo>
                  <a:lnTo>
                    <a:pt x="1828800" y="794004"/>
                  </a:lnTo>
                  <a:lnTo>
                    <a:pt x="1854200" y="839724"/>
                  </a:lnTo>
                  <a:close/>
                </a:path>
                <a:path w="7315200" h="2068195">
                  <a:moveTo>
                    <a:pt x="1968500" y="1025652"/>
                  </a:moveTo>
                  <a:lnTo>
                    <a:pt x="1968500" y="993648"/>
                  </a:lnTo>
                  <a:lnTo>
                    <a:pt x="1943100" y="969264"/>
                  </a:lnTo>
                  <a:lnTo>
                    <a:pt x="1930400" y="958596"/>
                  </a:lnTo>
                  <a:lnTo>
                    <a:pt x="1930400" y="946404"/>
                  </a:lnTo>
                  <a:lnTo>
                    <a:pt x="1905000" y="923544"/>
                  </a:lnTo>
                  <a:lnTo>
                    <a:pt x="1892300" y="902208"/>
                  </a:lnTo>
                  <a:lnTo>
                    <a:pt x="1879600" y="879348"/>
                  </a:lnTo>
                  <a:lnTo>
                    <a:pt x="1866900" y="858012"/>
                  </a:lnTo>
                  <a:lnTo>
                    <a:pt x="1854200" y="835152"/>
                  </a:lnTo>
                  <a:lnTo>
                    <a:pt x="1854200" y="861060"/>
                  </a:lnTo>
                  <a:lnTo>
                    <a:pt x="1879600" y="906780"/>
                  </a:lnTo>
                  <a:lnTo>
                    <a:pt x="1917700" y="952500"/>
                  </a:lnTo>
                  <a:lnTo>
                    <a:pt x="1943100" y="976884"/>
                  </a:lnTo>
                  <a:lnTo>
                    <a:pt x="1943100" y="987552"/>
                  </a:lnTo>
                  <a:lnTo>
                    <a:pt x="1955800" y="1001268"/>
                  </a:lnTo>
                  <a:lnTo>
                    <a:pt x="1955800" y="998220"/>
                  </a:lnTo>
                  <a:lnTo>
                    <a:pt x="1968500" y="1025652"/>
                  </a:lnTo>
                  <a:close/>
                </a:path>
                <a:path w="7315200" h="2068195">
                  <a:moveTo>
                    <a:pt x="1993900" y="1068324"/>
                  </a:moveTo>
                  <a:lnTo>
                    <a:pt x="1993900" y="1050036"/>
                  </a:lnTo>
                  <a:lnTo>
                    <a:pt x="1968500" y="995172"/>
                  </a:lnTo>
                  <a:lnTo>
                    <a:pt x="1968500" y="1039368"/>
                  </a:lnTo>
                  <a:lnTo>
                    <a:pt x="1981200" y="1054608"/>
                  </a:lnTo>
                  <a:lnTo>
                    <a:pt x="1993900" y="1068324"/>
                  </a:lnTo>
                  <a:close/>
                </a:path>
                <a:path w="7315200" h="2068195">
                  <a:moveTo>
                    <a:pt x="2006600" y="1097280"/>
                  </a:moveTo>
                  <a:lnTo>
                    <a:pt x="2006600" y="1078992"/>
                  </a:lnTo>
                  <a:lnTo>
                    <a:pt x="1993900" y="1065276"/>
                  </a:lnTo>
                  <a:lnTo>
                    <a:pt x="1993900" y="1083564"/>
                  </a:lnTo>
                  <a:lnTo>
                    <a:pt x="2006600" y="1097280"/>
                  </a:lnTo>
                  <a:close/>
                </a:path>
                <a:path w="7315200" h="2068195">
                  <a:moveTo>
                    <a:pt x="3009900" y="1485900"/>
                  </a:moveTo>
                  <a:lnTo>
                    <a:pt x="3009900" y="1476756"/>
                  </a:lnTo>
                  <a:lnTo>
                    <a:pt x="2997200" y="1475232"/>
                  </a:lnTo>
                  <a:lnTo>
                    <a:pt x="2984500" y="1470660"/>
                  </a:lnTo>
                  <a:lnTo>
                    <a:pt x="2971800" y="1469136"/>
                  </a:lnTo>
                  <a:lnTo>
                    <a:pt x="2946400" y="1463040"/>
                  </a:lnTo>
                  <a:lnTo>
                    <a:pt x="2933700" y="1461516"/>
                  </a:lnTo>
                  <a:lnTo>
                    <a:pt x="2933700" y="1459992"/>
                  </a:lnTo>
                  <a:lnTo>
                    <a:pt x="2908300" y="1452372"/>
                  </a:lnTo>
                  <a:lnTo>
                    <a:pt x="2870200" y="1444752"/>
                  </a:lnTo>
                  <a:lnTo>
                    <a:pt x="2844800" y="1438656"/>
                  </a:lnTo>
                  <a:lnTo>
                    <a:pt x="2806700" y="1431036"/>
                  </a:lnTo>
                  <a:lnTo>
                    <a:pt x="2794000" y="1429512"/>
                  </a:lnTo>
                  <a:lnTo>
                    <a:pt x="2781300" y="1426464"/>
                  </a:lnTo>
                  <a:lnTo>
                    <a:pt x="2768600" y="1424940"/>
                  </a:lnTo>
                  <a:lnTo>
                    <a:pt x="2755900" y="1421892"/>
                  </a:lnTo>
                  <a:lnTo>
                    <a:pt x="2730500" y="1420368"/>
                  </a:lnTo>
                  <a:lnTo>
                    <a:pt x="2654300" y="1397508"/>
                  </a:lnTo>
                  <a:lnTo>
                    <a:pt x="2641600" y="1394460"/>
                  </a:lnTo>
                  <a:lnTo>
                    <a:pt x="2616200" y="1389888"/>
                  </a:lnTo>
                  <a:lnTo>
                    <a:pt x="2603500" y="1386840"/>
                  </a:lnTo>
                  <a:lnTo>
                    <a:pt x="2590800" y="1382268"/>
                  </a:lnTo>
                  <a:lnTo>
                    <a:pt x="2565400" y="1377696"/>
                  </a:lnTo>
                  <a:lnTo>
                    <a:pt x="2552700" y="1374648"/>
                  </a:lnTo>
                  <a:lnTo>
                    <a:pt x="2501900" y="1365504"/>
                  </a:lnTo>
                  <a:lnTo>
                    <a:pt x="2489200" y="1362456"/>
                  </a:lnTo>
                  <a:lnTo>
                    <a:pt x="2463800" y="1357884"/>
                  </a:lnTo>
                  <a:lnTo>
                    <a:pt x="2425700" y="1345692"/>
                  </a:lnTo>
                  <a:lnTo>
                    <a:pt x="2413000" y="1342644"/>
                  </a:lnTo>
                  <a:lnTo>
                    <a:pt x="2387600" y="1338072"/>
                  </a:lnTo>
                  <a:lnTo>
                    <a:pt x="2374900" y="1335024"/>
                  </a:lnTo>
                  <a:lnTo>
                    <a:pt x="2362200" y="1330452"/>
                  </a:lnTo>
                  <a:lnTo>
                    <a:pt x="2336800" y="1318260"/>
                  </a:lnTo>
                  <a:lnTo>
                    <a:pt x="2298700" y="1306068"/>
                  </a:lnTo>
                  <a:lnTo>
                    <a:pt x="2247900" y="1275588"/>
                  </a:lnTo>
                  <a:lnTo>
                    <a:pt x="2222500" y="1258824"/>
                  </a:lnTo>
                  <a:lnTo>
                    <a:pt x="2197100" y="1240536"/>
                  </a:lnTo>
                  <a:lnTo>
                    <a:pt x="2184400" y="1234440"/>
                  </a:lnTo>
                  <a:lnTo>
                    <a:pt x="2184400" y="1229868"/>
                  </a:lnTo>
                  <a:lnTo>
                    <a:pt x="2133600" y="1211580"/>
                  </a:lnTo>
                  <a:lnTo>
                    <a:pt x="2120900" y="1202436"/>
                  </a:lnTo>
                  <a:lnTo>
                    <a:pt x="2095500" y="1193292"/>
                  </a:lnTo>
                  <a:lnTo>
                    <a:pt x="2070100" y="1171956"/>
                  </a:lnTo>
                  <a:lnTo>
                    <a:pt x="2044700" y="1147572"/>
                  </a:lnTo>
                  <a:lnTo>
                    <a:pt x="2044700" y="1133856"/>
                  </a:lnTo>
                  <a:lnTo>
                    <a:pt x="2032000" y="1121664"/>
                  </a:lnTo>
                  <a:lnTo>
                    <a:pt x="2019300" y="1107948"/>
                  </a:lnTo>
                  <a:lnTo>
                    <a:pt x="2006600" y="1092708"/>
                  </a:lnTo>
                  <a:lnTo>
                    <a:pt x="2006600" y="1112520"/>
                  </a:lnTo>
                  <a:lnTo>
                    <a:pt x="2044700" y="1153668"/>
                  </a:lnTo>
                  <a:lnTo>
                    <a:pt x="2082800" y="1190244"/>
                  </a:lnTo>
                  <a:lnTo>
                    <a:pt x="2159000" y="1234440"/>
                  </a:lnTo>
                  <a:lnTo>
                    <a:pt x="2171700" y="1237488"/>
                  </a:lnTo>
                  <a:lnTo>
                    <a:pt x="2184400" y="1243584"/>
                  </a:lnTo>
                  <a:lnTo>
                    <a:pt x="2197100" y="1248156"/>
                  </a:lnTo>
                  <a:lnTo>
                    <a:pt x="2222500" y="1266444"/>
                  </a:lnTo>
                  <a:lnTo>
                    <a:pt x="2247900" y="1283208"/>
                  </a:lnTo>
                  <a:lnTo>
                    <a:pt x="2298700" y="1313688"/>
                  </a:lnTo>
                  <a:lnTo>
                    <a:pt x="2324100" y="1327404"/>
                  </a:lnTo>
                  <a:lnTo>
                    <a:pt x="2362200" y="1338072"/>
                  </a:lnTo>
                  <a:lnTo>
                    <a:pt x="2374900" y="1344168"/>
                  </a:lnTo>
                  <a:lnTo>
                    <a:pt x="2387600" y="1347216"/>
                  </a:lnTo>
                  <a:lnTo>
                    <a:pt x="2413000" y="1351788"/>
                  </a:lnTo>
                  <a:lnTo>
                    <a:pt x="2451100" y="1360932"/>
                  </a:lnTo>
                  <a:lnTo>
                    <a:pt x="2463800" y="1367028"/>
                  </a:lnTo>
                  <a:lnTo>
                    <a:pt x="2501900" y="1376172"/>
                  </a:lnTo>
                  <a:lnTo>
                    <a:pt x="2552700" y="1383792"/>
                  </a:lnTo>
                  <a:lnTo>
                    <a:pt x="2616200" y="1399032"/>
                  </a:lnTo>
                  <a:lnTo>
                    <a:pt x="2628900" y="1403604"/>
                  </a:lnTo>
                  <a:lnTo>
                    <a:pt x="2641600" y="1406652"/>
                  </a:lnTo>
                  <a:lnTo>
                    <a:pt x="2667000" y="1414272"/>
                  </a:lnTo>
                  <a:lnTo>
                    <a:pt x="2730500" y="1429512"/>
                  </a:lnTo>
                  <a:lnTo>
                    <a:pt x="2781300" y="1435608"/>
                  </a:lnTo>
                  <a:lnTo>
                    <a:pt x="2794000" y="1438656"/>
                  </a:lnTo>
                  <a:lnTo>
                    <a:pt x="2806700" y="1440180"/>
                  </a:lnTo>
                  <a:lnTo>
                    <a:pt x="2844800" y="1447800"/>
                  </a:lnTo>
                  <a:lnTo>
                    <a:pt x="2984500" y="1481328"/>
                  </a:lnTo>
                  <a:lnTo>
                    <a:pt x="2997200" y="1482852"/>
                  </a:lnTo>
                  <a:lnTo>
                    <a:pt x="3009900" y="1485900"/>
                  </a:lnTo>
                  <a:close/>
                </a:path>
                <a:path w="7315200" h="2068195">
                  <a:moveTo>
                    <a:pt x="4965700" y="1086612"/>
                  </a:moveTo>
                  <a:lnTo>
                    <a:pt x="4965700" y="1078992"/>
                  </a:lnTo>
                  <a:lnTo>
                    <a:pt x="4940300" y="1092708"/>
                  </a:lnTo>
                  <a:lnTo>
                    <a:pt x="4927600" y="1104900"/>
                  </a:lnTo>
                  <a:lnTo>
                    <a:pt x="4876800" y="1130808"/>
                  </a:lnTo>
                  <a:lnTo>
                    <a:pt x="4864100" y="1143000"/>
                  </a:lnTo>
                  <a:lnTo>
                    <a:pt x="4813300" y="1170432"/>
                  </a:lnTo>
                  <a:lnTo>
                    <a:pt x="4800600" y="1184148"/>
                  </a:lnTo>
                  <a:lnTo>
                    <a:pt x="4686300" y="1284732"/>
                  </a:lnTo>
                  <a:lnTo>
                    <a:pt x="4635500" y="1318260"/>
                  </a:lnTo>
                  <a:lnTo>
                    <a:pt x="4559300" y="1382268"/>
                  </a:lnTo>
                  <a:lnTo>
                    <a:pt x="4508500" y="1412748"/>
                  </a:lnTo>
                  <a:lnTo>
                    <a:pt x="4406900" y="1470660"/>
                  </a:lnTo>
                  <a:lnTo>
                    <a:pt x="4368800" y="1496568"/>
                  </a:lnTo>
                  <a:lnTo>
                    <a:pt x="4318000" y="1520952"/>
                  </a:lnTo>
                  <a:lnTo>
                    <a:pt x="4203700" y="1562100"/>
                  </a:lnTo>
                  <a:lnTo>
                    <a:pt x="4178300" y="1569720"/>
                  </a:lnTo>
                  <a:lnTo>
                    <a:pt x="4114800" y="1584960"/>
                  </a:lnTo>
                  <a:lnTo>
                    <a:pt x="4089400" y="1592580"/>
                  </a:lnTo>
                  <a:lnTo>
                    <a:pt x="4051300" y="1598676"/>
                  </a:lnTo>
                  <a:lnTo>
                    <a:pt x="4025900" y="1603248"/>
                  </a:lnTo>
                  <a:lnTo>
                    <a:pt x="3987800" y="1604772"/>
                  </a:lnTo>
                  <a:lnTo>
                    <a:pt x="3835400" y="1616964"/>
                  </a:lnTo>
                  <a:lnTo>
                    <a:pt x="3784600" y="1620012"/>
                  </a:lnTo>
                  <a:lnTo>
                    <a:pt x="3746500" y="1623060"/>
                  </a:lnTo>
                  <a:lnTo>
                    <a:pt x="3708400" y="1624584"/>
                  </a:lnTo>
                  <a:lnTo>
                    <a:pt x="3619500" y="1624584"/>
                  </a:lnTo>
                  <a:lnTo>
                    <a:pt x="3581400" y="1623060"/>
                  </a:lnTo>
                  <a:lnTo>
                    <a:pt x="3530600" y="1620012"/>
                  </a:lnTo>
                  <a:lnTo>
                    <a:pt x="3454400" y="1606296"/>
                  </a:lnTo>
                  <a:lnTo>
                    <a:pt x="3441700" y="1601724"/>
                  </a:lnTo>
                  <a:lnTo>
                    <a:pt x="3416300" y="1597152"/>
                  </a:lnTo>
                  <a:lnTo>
                    <a:pt x="3403600" y="1591056"/>
                  </a:lnTo>
                  <a:lnTo>
                    <a:pt x="3378200" y="1583436"/>
                  </a:lnTo>
                  <a:lnTo>
                    <a:pt x="3340100" y="1577340"/>
                  </a:lnTo>
                  <a:lnTo>
                    <a:pt x="3289300" y="1569720"/>
                  </a:lnTo>
                  <a:lnTo>
                    <a:pt x="3238500" y="1559052"/>
                  </a:lnTo>
                  <a:lnTo>
                    <a:pt x="3187700" y="1546860"/>
                  </a:lnTo>
                  <a:lnTo>
                    <a:pt x="3149600" y="1533144"/>
                  </a:lnTo>
                  <a:lnTo>
                    <a:pt x="3098800" y="1517904"/>
                  </a:lnTo>
                  <a:lnTo>
                    <a:pt x="3060700" y="1499616"/>
                  </a:lnTo>
                  <a:lnTo>
                    <a:pt x="3035300" y="1488948"/>
                  </a:lnTo>
                  <a:lnTo>
                    <a:pt x="3022600" y="1478280"/>
                  </a:lnTo>
                  <a:lnTo>
                    <a:pt x="3009900" y="1478280"/>
                  </a:lnTo>
                  <a:lnTo>
                    <a:pt x="3009900" y="1487424"/>
                  </a:lnTo>
                  <a:lnTo>
                    <a:pt x="3035300" y="1498092"/>
                  </a:lnTo>
                  <a:lnTo>
                    <a:pt x="3098800" y="1525524"/>
                  </a:lnTo>
                  <a:lnTo>
                    <a:pt x="3136900" y="1542288"/>
                  </a:lnTo>
                  <a:lnTo>
                    <a:pt x="3187700" y="1556004"/>
                  </a:lnTo>
                  <a:lnTo>
                    <a:pt x="3238500" y="1568196"/>
                  </a:lnTo>
                  <a:lnTo>
                    <a:pt x="3289300" y="1578864"/>
                  </a:lnTo>
                  <a:lnTo>
                    <a:pt x="3327400" y="1586484"/>
                  </a:lnTo>
                  <a:lnTo>
                    <a:pt x="3378200" y="1592580"/>
                  </a:lnTo>
                  <a:lnTo>
                    <a:pt x="3403600" y="1598676"/>
                  </a:lnTo>
                  <a:lnTo>
                    <a:pt x="3416300" y="1604772"/>
                  </a:lnTo>
                  <a:lnTo>
                    <a:pt x="3441700" y="1610868"/>
                  </a:lnTo>
                  <a:lnTo>
                    <a:pt x="3454400" y="1615440"/>
                  </a:lnTo>
                  <a:lnTo>
                    <a:pt x="3530600" y="1629156"/>
                  </a:lnTo>
                  <a:lnTo>
                    <a:pt x="3568700" y="1632204"/>
                  </a:lnTo>
                  <a:lnTo>
                    <a:pt x="3657600" y="1635252"/>
                  </a:lnTo>
                  <a:lnTo>
                    <a:pt x="3746500" y="1632204"/>
                  </a:lnTo>
                  <a:lnTo>
                    <a:pt x="3784600" y="1629156"/>
                  </a:lnTo>
                  <a:lnTo>
                    <a:pt x="3911600" y="1620012"/>
                  </a:lnTo>
                  <a:lnTo>
                    <a:pt x="3987800" y="1613916"/>
                  </a:lnTo>
                  <a:lnTo>
                    <a:pt x="4025900" y="1612392"/>
                  </a:lnTo>
                  <a:lnTo>
                    <a:pt x="4051300" y="1607820"/>
                  </a:lnTo>
                  <a:lnTo>
                    <a:pt x="4114800" y="1595628"/>
                  </a:lnTo>
                  <a:lnTo>
                    <a:pt x="4152900" y="1588008"/>
                  </a:lnTo>
                  <a:lnTo>
                    <a:pt x="4178300" y="1578864"/>
                  </a:lnTo>
                  <a:lnTo>
                    <a:pt x="4203700" y="1571244"/>
                  </a:lnTo>
                  <a:lnTo>
                    <a:pt x="4229100" y="1560576"/>
                  </a:lnTo>
                  <a:lnTo>
                    <a:pt x="4267200" y="1551432"/>
                  </a:lnTo>
                  <a:lnTo>
                    <a:pt x="4292600" y="1540764"/>
                  </a:lnTo>
                  <a:lnTo>
                    <a:pt x="4368800" y="1504188"/>
                  </a:lnTo>
                  <a:lnTo>
                    <a:pt x="4419600" y="1478280"/>
                  </a:lnTo>
                  <a:lnTo>
                    <a:pt x="4470400" y="1450848"/>
                  </a:lnTo>
                  <a:lnTo>
                    <a:pt x="4508500" y="1421892"/>
                  </a:lnTo>
                  <a:lnTo>
                    <a:pt x="4597400" y="1357884"/>
                  </a:lnTo>
                  <a:lnTo>
                    <a:pt x="4648200" y="1325880"/>
                  </a:lnTo>
                  <a:lnTo>
                    <a:pt x="4800600" y="1191768"/>
                  </a:lnTo>
                  <a:lnTo>
                    <a:pt x="4826000" y="1178052"/>
                  </a:lnTo>
                  <a:lnTo>
                    <a:pt x="4864100" y="1150620"/>
                  </a:lnTo>
                  <a:lnTo>
                    <a:pt x="4889500" y="1138428"/>
                  </a:lnTo>
                  <a:lnTo>
                    <a:pt x="4927600" y="1112520"/>
                  </a:lnTo>
                  <a:lnTo>
                    <a:pt x="4953000" y="1100328"/>
                  </a:lnTo>
                  <a:lnTo>
                    <a:pt x="4965700" y="1086612"/>
                  </a:lnTo>
                  <a:close/>
                </a:path>
                <a:path w="7315200" h="2068195">
                  <a:moveTo>
                    <a:pt x="4978400" y="1075944"/>
                  </a:moveTo>
                  <a:lnTo>
                    <a:pt x="4978400" y="1060704"/>
                  </a:lnTo>
                  <a:lnTo>
                    <a:pt x="4965700" y="1071372"/>
                  </a:lnTo>
                  <a:lnTo>
                    <a:pt x="4965700" y="1085088"/>
                  </a:lnTo>
                  <a:lnTo>
                    <a:pt x="4978400" y="1075944"/>
                  </a:lnTo>
                  <a:close/>
                </a:path>
                <a:path w="7315200" h="2068195">
                  <a:moveTo>
                    <a:pt x="5461000" y="312420"/>
                  </a:moveTo>
                  <a:lnTo>
                    <a:pt x="5461000" y="292608"/>
                  </a:lnTo>
                  <a:lnTo>
                    <a:pt x="5448300" y="309372"/>
                  </a:lnTo>
                  <a:lnTo>
                    <a:pt x="5435600" y="344424"/>
                  </a:lnTo>
                  <a:lnTo>
                    <a:pt x="5397500" y="452628"/>
                  </a:lnTo>
                  <a:lnTo>
                    <a:pt x="5372100" y="487680"/>
                  </a:lnTo>
                  <a:lnTo>
                    <a:pt x="5359400" y="524256"/>
                  </a:lnTo>
                  <a:lnTo>
                    <a:pt x="5346700" y="559308"/>
                  </a:lnTo>
                  <a:lnTo>
                    <a:pt x="5334000" y="595884"/>
                  </a:lnTo>
                  <a:lnTo>
                    <a:pt x="5321300" y="618744"/>
                  </a:lnTo>
                  <a:lnTo>
                    <a:pt x="5308600" y="643128"/>
                  </a:lnTo>
                  <a:lnTo>
                    <a:pt x="5283200" y="688848"/>
                  </a:lnTo>
                  <a:lnTo>
                    <a:pt x="5257800" y="737616"/>
                  </a:lnTo>
                  <a:lnTo>
                    <a:pt x="5245100" y="760476"/>
                  </a:lnTo>
                  <a:lnTo>
                    <a:pt x="5232400" y="784860"/>
                  </a:lnTo>
                  <a:lnTo>
                    <a:pt x="5232400" y="783336"/>
                  </a:lnTo>
                  <a:lnTo>
                    <a:pt x="5219700" y="806196"/>
                  </a:lnTo>
                  <a:lnTo>
                    <a:pt x="5194300" y="827532"/>
                  </a:lnTo>
                  <a:lnTo>
                    <a:pt x="5143500" y="886968"/>
                  </a:lnTo>
                  <a:lnTo>
                    <a:pt x="5118100" y="918972"/>
                  </a:lnTo>
                  <a:lnTo>
                    <a:pt x="5092700" y="943356"/>
                  </a:lnTo>
                  <a:lnTo>
                    <a:pt x="5080000" y="957072"/>
                  </a:lnTo>
                  <a:lnTo>
                    <a:pt x="5080000" y="967740"/>
                  </a:lnTo>
                  <a:lnTo>
                    <a:pt x="5041900" y="999744"/>
                  </a:lnTo>
                  <a:lnTo>
                    <a:pt x="5016500" y="1019556"/>
                  </a:lnTo>
                  <a:lnTo>
                    <a:pt x="5003800" y="1030224"/>
                  </a:lnTo>
                  <a:lnTo>
                    <a:pt x="4978400" y="1046988"/>
                  </a:lnTo>
                  <a:lnTo>
                    <a:pt x="4978400" y="1065276"/>
                  </a:lnTo>
                  <a:lnTo>
                    <a:pt x="4991100" y="1056132"/>
                  </a:lnTo>
                  <a:lnTo>
                    <a:pt x="5003800" y="1037844"/>
                  </a:lnTo>
                  <a:lnTo>
                    <a:pt x="5016500" y="1027176"/>
                  </a:lnTo>
                  <a:lnTo>
                    <a:pt x="5041900" y="1007364"/>
                  </a:lnTo>
                  <a:lnTo>
                    <a:pt x="5080000" y="975360"/>
                  </a:lnTo>
                  <a:lnTo>
                    <a:pt x="5092700" y="961644"/>
                  </a:lnTo>
                  <a:lnTo>
                    <a:pt x="5118100" y="925068"/>
                  </a:lnTo>
                  <a:lnTo>
                    <a:pt x="5143500" y="893064"/>
                  </a:lnTo>
                  <a:lnTo>
                    <a:pt x="5168900" y="873252"/>
                  </a:lnTo>
                  <a:lnTo>
                    <a:pt x="5181600" y="853440"/>
                  </a:lnTo>
                  <a:lnTo>
                    <a:pt x="5207000" y="833628"/>
                  </a:lnTo>
                  <a:lnTo>
                    <a:pt x="5219700" y="812292"/>
                  </a:lnTo>
                  <a:lnTo>
                    <a:pt x="5245100" y="790956"/>
                  </a:lnTo>
                  <a:lnTo>
                    <a:pt x="5245100" y="789432"/>
                  </a:lnTo>
                  <a:lnTo>
                    <a:pt x="5270500" y="740664"/>
                  </a:lnTo>
                  <a:lnTo>
                    <a:pt x="5283200" y="717804"/>
                  </a:lnTo>
                  <a:lnTo>
                    <a:pt x="5283200" y="693420"/>
                  </a:lnTo>
                  <a:lnTo>
                    <a:pt x="5321300" y="647700"/>
                  </a:lnTo>
                  <a:lnTo>
                    <a:pt x="5321300" y="623316"/>
                  </a:lnTo>
                  <a:lnTo>
                    <a:pt x="5334000" y="598932"/>
                  </a:lnTo>
                  <a:lnTo>
                    <a:pt x="5359400" y="563880"/>
                  </a:lnTo>
                  <a:lnTo>
                    <a:pt x="5372100" y="527304"/>
                  </a:lnTo>
                  <a:lnTo>
                    <a:pt x="5384800" y="492252"/>
                  </a:lnTo>
                  <a:lnTo>
                    <a:pt x="5397500" y="455676"/>
                  </a:lnTo>
                  <a:lnTo>
                    <a:pt x="5435600" y="384048"/>
                  </a:lnTo>
                  <a:lnTo>
                    <a:pt x="5448300" y="348996"/>
                  </a:lnTo>
                  <a:lnTo>
                    <a:pt x="5461000" y="312420"/>
                  </a:lnTo>
                  <a:close/>
                </a:path>
                <a:path w="7315200" h="2068195">
                  <a:moveTo>
                    <a:pt x="5473700" y="277368"/>
                  </a:moveTo>
                  <a:lnTo>
                    <a:pt x="5473700" y="225552"/>
                  </a:lnTo>
                  <a:lnTo>
                    <a:pt x="5461000" y="275844"/>
                  </a:lnTo>
                  <a:lnTo>
                    <a:pt x="5461000" y="294132"/>
                  </a:lnTo>
                  <a:lnTo>
                    <a:pt x="5473700" y="277368"/>
                  </a:lnTo>
                  <a:close/>
                </a:path>
                <a:path w="7315200" h="2068195">
                  <a:moveTo>
                    <a:pt x="5499100" y="196596"/>
                  </a:moveTo>
                  <a:lnTo>
                    <a:pt x="5499100" y="175260"/>
                  </a:lnTo>
                  <a:lnTo>
                    <a:pt x="5473700" y="208788"/>
                  </a:lnTo>
                  <a:lnTo>
                    <a:pt x="5473700" y="245364"/>
                  </a:lnTo>
                  <a:lnTo>
                    <a:pt x="5486400" y="228600"/>
                  </a:lnTo>
                  <a:lnTo>
                    <a:pt x="5486400" y="213360"/>
                  </a:lnTo>
                  <a:lnTo>
                    <a:pt x="5499100" y="196596"/>
                  </a:lnTo>
                  <a:close/>
                </a:path>
                <a:path w="7315200" h="2068195">
                  <a:moveTo>
                    <a:pt x="5511800" y="158496"/>
                  </a:moveTo>
                  <a:lnTo>
                    <a:pt x="5511800" y="112776"/>
                  </a:lnTo>
                  <a:lnTo>
                    <a:pt x="5499100" y="135636"/>
                  </a:lnTo>
                  <a:lnTo>
                    <a:pt x="5499100" y="178308"/>
                  </a:lnTo>
                  <a:lnTo>
                    <a:pt x="5511800" y="158496"/>
                  </a:lnTo>
                  <a:close/>
                </a:path>
                <a:path w="7315200" h="2068195">
                  <a:moveTo>
                    <a:pt x="5524500" y="115824"/>
                  </a:moveTo>
                  <a:lnTo>
                    <a:pt x="5524500" y="68580"/>
                  </a:lnTo>
                  <a:lnTo>
                    <a:pt x="5511800" y="89916"/>
                  </a:lnTo>
                  <a:lnTo>
                    <a:pt x="5511800" y="137160"/>
                  </a:lnTo>
                  <a:lnTo>
                    <a:pt x="5524500" y="115824"/>
                  </a:lnTo>
                  <a:close/>
                </a:path>
                <a:path w="7315200" h="2068195">
                  <a:moveTo>
                    <a:pt x="5537200" y="71628"/>
                  </a:moveTo>
                  <a:lnTo>
                    <a:pt x="5537200" y="36576"/>
                  </a:lnTo>
                  <a:lnTo>
                    <a:pt x="5524500" y="45720"/>
                  </a:lnTo>
                  <a:lnTo>
                    <a:pt x="5524500" y="92964"/>
                  </a:lnTo>
                  <a:lnTo>
                    <a:pt x="5537200" y="71628"/>
                  </a:lnTo>
                  <a:close/>
                </a:path>
                <a:path w="7315200" h="2068195">
                  <a:moveTo>
                    <a:pt x="7315200" y="12192"/>
                  </a:moveTo>
                  <a:lnTo>
                    <a:pt x="7315200" y="3048"/>
                  </a:lnTo>
                  <a:lnTo>
                    <a:pt x="5537200" y="0"/>
                  </a:lnTo>
                  <a:lnTo>
                    <a:pt x="5537200" y="10668"/>
                  </a:lnTo>
                  <a:lnTo>
                    <a:pt x="5549900" y="6096"/>
                  </a:lnTo>
                  <a:lnTo>
                    <a:pt x="5549900" y="10678"/>
                  </a:lnTo>
                  <a:lnTo>
                    <a:pt x="7302500" y="12181"/>
                  </a:lnTo>
                  <a:lnTo>
                    <a:pt x="7302500" y="7620"/>
                  </a:lnTo>
                  <a:lnTo>
                    <a:pt x="7315200" y="12192"/>
                  </a:lnTo>
                  <a:close/>
                </a:path>
                <a:path w="7315200" h="2068195">
                  <a:moveTo>
                    <a:pt x="5549900" y="10678"/>
                  </a:moveTo>
                  <a:lnTo>
                    <a:pt x="5549900" y="6096"/>
                  </a:lnTo>
                  <a:lnTo>
                    <a:pt x="5537200" y="10668"/>
                  </a:lnTo>
                  <a:lnTo>
                    <a:pt x="5549900" y="10678"/>
                  </a:lnTo>
                  <a:close/>
                </a:path>
                <a:path w="7315200" h="2068195">
                  <a:moveTo>
                    <a:pt x="5549900" y="16764"/>
                  </a:moveTo>
                  <a:lnTo>
                    <a:pt x="5549900" y="10678"/>
                  </a:lnTo>
                  <a:lnTo>
                    <a:pt x="5537200" y="10668"/>
                  </a:lnTo>
                  <a:lnTo>
                    <a:pt x="5537200" y="48768"/>
                  </a:lnTo>
                  <a:lnTo>
                    <a:pt x="5549900" y="16764"/>
                  </a:lnTo>
                  <a:close/>
                </a:path>
                <a:path w="7315200" h="2068195">
                  <a:moveTo>
                    <a:pt x="7315200" y="12192"/>
                  </a:moveTo>
                  <a:lnTo>
                    <a:pt x="7302500" y="7620"/>
                  </a:lnTo>
                  <a:lnTo>
                    <a:pt x="7302500" y="12181"/>
                  </a:lnTo>
                  <a:lnTo>
                    <a:pt x="7315200" y="12192"/>
                  </a:lnTo>
                  <a:close/>
                </a:path>
                <a:path w="7315200" h="2068195">
                  <a:moveTo>
                    <a:pt x="7315200" y="2057400"/>
                  </a:moveTo>
                  <a:lnTo>
                    <a:pt x="7315200" y="12192"/>
                  </a:lnTo>
                  <a:lnTo>
                    <a:pt x="7302500" y="12181"/>
                  </a:lnTo>
                  <a:lnTo>
                    <a:pt x="7302500" y="2057400"/>
                  </a:lnTo>
                  <a:lnTo>
                    <a:pt x="7315200" y="2057400"/>
                  </a:lnTo>
                  <a:close/>
                </a:path>
                <a:path w="7315200" h="2068195">
                  <a:moveTo>
                    <a:pt x="7315200" y="2068068"/>
                  </a:moveTo>
                  <a:lnTo>
                    <a:pt x="7315200" y="2057400"/>
                  </a:lnTo>
                  <a:lnTo>
                    <a:pt x="7302500" y="2061972"/>
                  </a:lnTo>
                  <a:lnTo>
                    <a:pt x="7302500" y="2068068"/>
                  </a:lnTo>
                  <a:lnTo>
                    <a:pt x="7315200" y="2068068"/>
                  </a:lnTo>
                  <a:close/>
                </a:path>
              </a:pathLst>
            </a:custGeom>
            <a:solidFill>
              <a:srgbClr val="000000"/>
            </a:solidFill>
          </p:spPr>
          <p:txBody>
            <a:bodyPr wrap="square" lIns="0" tIns="0" rIns="0" bIns="0" rtlCol="0"/>
            <a:lstStyle/>
            <a:p>
              <a:endParaRPr sz="1634"/>
            </a:p>
          </p:txBody>
        </p:sp>
        <p:sp>
          <p:nvSpPr>
            <p:cNvPr id="7" name="object 7"/>
            <p:cNvSpPr/>
            <p:nvPr/>
          </p:nvSpPr>
          <p:spPr>
            <a:xfrm>
              <a:off x="3360298" y="3962588"/>
              <a:ext cx="3896868" cy="2259903"/>
            </a:xfrm>
            <a:prstGeom prst="rect">
              <a:avLst/>
            </a:prstGeom>
            <a:blipFill>
              <a:blip r:embed="rId3" cstate="print"/>
              <a:stretch>
                <a:fillRect/>
              </a:stretch>
            </a:blipFill>
          </p:spPr>
          <p:txBody>
            <a:bodyPr wrap="square" lIns="0" tIns="0" rIns="0" bIns="0" rtlCol="0"/>
            <a:lstStyle/>
            <a:p>
              <a:endParaRPr sz="1634"/>
            </a:p>
          </p:txBody>
        </p:sp>
      </p:grpSp>
      <p:sp>
        <p:nvSpPr>
          <p:cNvPr id="8" name="object 8"/>
          <p:cNvSpPr txBox="1">
            <a:spLocks noGrp="1"/>
          </p:cNvSpPr>
          <p:nvPr>
            <p:ph type="title"/>
          </p:nvPr>
        </p:nvSpPr>
        <p:spPr>
          <a:xfrm>
            <a:off x="2584174" y="617201"/>
            <a:ext cx="6083529" cy="441944"/>
          </a:xfrm>
          <a:prstGeom prst="rect">
            <a:avLst/>
          </a:prstGeom>
        </p:spPr>
        <p:txBody>
          <a:bodyPr vert="horz" wrap="square" lIns="0" tIns="10950" rIns="0" bIns="0" rtlCol="0" anchor="ctr">
            <a:spAutoFit/>
          </a:bodyPr>
          <a:lstStyle/>
          <a:p>
            <a:pPr marL="11527">
              <a:lnSpc>
                <a:spcPct val="100000"/>
              </a:lnSpc>
              <a:spcBef>
                <a:spcPts val="86"/>
              </a:spcBef>
            </a:pPr>
            <a:r>
              <a:rPr sz="2800" spc="-5" dirty="0"/>
              <a:t>A </a:t>
            </a:r>
            <a:r>
              <a:rPr sz="2800" spc="-9" dirty="0"/>
              <a:t>QUOI </a:t>
            </a:r>
            <a:r>
              <a:rPr sz="2800" spc="-5" dirty="0"/>
              <a:t>SERT UN </a:t>
            </a:r>
            <a:r>
              <a:rPr sz="2800" spc="-9" dirty="0"/>
              <a:t>PONT</a:t>
            </a:r>
            <a:r>
              <a:rPr sz="2800" spc="-23" dirty="0"/>
              <a:t> </a:t>
            </a:r>
            <a:r>
              <a:rPr sz="2800" spc="-5" dirty="0"/>
              <a:t>?</a:t>
            </a:r>
          </a:p>
        </p:txBody>
      </p:sp>
      <p:sp>
        <p:nvSpPr>
          <p:cNvPr id="9" name="object 9"/>
          <p:cNvSpPr txBox="1">
            <a:spLocks noGrp="1"/>
          </p:cNvSpPr>
          <p:nvPr>
            <p:ph type="body" idx="1"/>
          </p:nvPr>
        </p:nvSpPr>
        <p:spPr>
          <a:xfrm>
            <a:off x="616225" y="1408395"/>
            <a:ext cx="11102009" cy="2794452"/>
          </a:xfrm>
          <a:prstGeom prst="rect">
            <a:avLst/>
          </a:prstGeom>
        </p:spPr>
        <p:txBody>
          <a:bodyPr vert="horz" wrap="square" lIns="0" tIns="11526" rIns="0" bIns="0" rtlCol="0">
            <a:spAutoFit/>
          </a:bodyPr>
          <a:lstStyle/>
          <a:p>
            <a:pPr marL="380375">
              <a:lnSpc>
                <a:spcPct val="100000"/>
              </a:lnSpc>
              <a:spcBef>
                <a:spcPts val="91"/>
              </a:spcBef>
            </a:pPr>
            <a:r>
              <a:rPr sz="2000" b="1" spc="-5" dirty="0">
                <a:latin typeface="Comic Sans MS"/>
                <a:cs typeface="Comic Sans MS"/>
              </a:rPr>
              <a:t>Un pont doit assurer </a:t>
            </a:r>
            <a:r>
              <a:rPr sz="2000" b="1" dirty="0">
                <a:latin typeface="Comic Sans MS"/>
                <a:cs typeface="Comic Sans MS"/>
              </a:rPr>
              <a:t>la </a:t>
            </a:r>
            <a:r>
              <a:rPr sz="2000" b="1" spc="-5" dirty="0">
                <a:latin typeface="Comic Sans MS"/>
                <a:cs typeface="Comic Sans MS"/>
              </a:rPr>
              <a:t>continuité de </a:t>
            </a:r>
            <a:r>
              <a:rPr sz="2000" b="1" dirty="0">
                <a:latin typeface="Comic Sans MS"/>
                <a:cs typeface="Comic Sans MS"/>
              </a:rPr>
              <a:t>la</a:t>
            </a:r>
            <a:r>
              <a:rPr sz="2000" b="1" spc="9" dirty="0">
                <a:latin typeface="Comic Sans MS"/>
                <a:cs typeface="Comic Sans MS"/>
              </a:rPr>
              <a:t> </a:t>
            </a:r>
            <a:r>
              <a:rPr sz="2000" b="1" spc="-5" dirty="0">
                <a:latin typeface="Comic Sans MS"/>
                <a:cs typeface="Comic Sans MS"/>
              </a:rPr>
              <a:t>route</a:t>
            </a:r>
          </a:p>
          <a:p>
            <a:pPr marL="380375" marR="4611">
              <a:lnSpc>
                <a:spcPct val="100000"/>
              </a:lnSpc>
              <a:tabLst>
                <a:tab pos="1830411" algn="l"/>
                <a:tab pos="3463719" algn="l"/>
              </a:tabLst>
            </a:pPr>
            <a:r>
              <a:rPr sz="2000" b="1" spc="-5" dirty="0">
                <a:latin typeface="Comic Sans MS"/>
                <a:cs typeface="Comic Sans MS"/>
              </a:rPr>
              <a:t>au-dessus	de </a:t>
            </a:r>
            <a:r>
              <a:rPr sz="2000" b="1" dirty="0">
                <a:latin typeface="Comic Sans MS"/>
                <a:cs typeface="Comic Sans MS"/>
              </a:rPr>
              <a:t>l </a:t>
            </a:r>
            <a:r>
              <a:rPr sz="2000" b="1" spc="-5" dirty="0">
                <a:latin typeface="Comic Sans MS"/>
                <a:cs typeface="Comic Sans MS"/>
              </a:rPr>
              <a:t>’obstacle </a:t>
            </a:r>
            <a:r>
              <a:rPr sz="2000" b="1" dirty="0">
                <a:latin typeface="Comic Sans MS"/>
                <a:cs typeface="Comic Sans MS"/>
              </a:rPr>
              <a:t>en </a:t>
            </a:r>
            <a:r>
              <a:rPr sz="2000" b="1" spc="-5" dirty="0">
                <a:latin typeface="Comic Sans MS"/>
                <a:cs typeface="Comic Sans MS"/>
              </a:rPr>
              <a:t>permettant </a:t>
            </a:r>
            <a:r>
              <a:rPr sz="2000" b="1" dirty="0">
                <a:latin typeface="Comic Sans MS"/>
                <a:cs typeface="Comic Sans MS"/>
              </a:rPr>
              <a:t>l </a:t>
            </a:r>
            <a:r>
              <a:rPr sz="2000" b="1" spc="-5" dirty="0">
                <a:latin typeface="Comic Sans MS"/>
                <a:cs typeface="Comic Sans MS"/>
              </a:rPr>
              <a:t>’éventuelle  circulation</a:t>
            </a:r>
            <a:r>
              <a:rPr sz="2000" b="1" spc="27" dirty="0">
                <a:latin typeface="Comic Sans MS"/>
                <a:cs typeface="Comic Sans MS"/>
              </a:rPr>
              <a:t> </a:t>
            </a:r>
            <a:r>
              <a:rPr sz="2000" b="1" spc="-5" dirty="0">
                <a:latin typeface="Comic Sans MS"/>
                <a:cs typeface="Comic Sans MS"/>
              </a:rPr>
              <a:t>au-dessous	(</a:t>
            </a:r>
            <a:r>
              <a:rPr sz="2000" b="1" spc="-5" dirty="0" err="1">
                <a:latin typeface="Comic Sans MS"/>
                <a:cs typeface="Comic Sans MS"/>
              </a:rPr>
              <a:t>gabarit</a:t>
            </a:r>
            <a:r>
              <a:rPr sz="2000" b="1" spc="-5" dirty="0">
                <a:latin typeface="Comic Sans MS"/>
                <a:cs typeface="Comic Sans MS"/>
              </a:rPr>
              <a:t>)</a:t>
            </a:r>
            <a:endParaRPr lang="fr-FR" sz="2000" b="1" spc="-5" dirty="0">
              <a:latin typeface="Comic Sans MS"/>
              <a:cs typeface="Comic Sans MS"/>
            </a:endParaRPr>
          </a:p>
          <a:p>
            <a:pPr marL="380375" marR="4611">
              <a:lnSpc>
                <a:spcPct val="100000"/>
              </a:lnSpc>
              <a:tabLst>
                <a:tab pos="1830411" algn="l"/>
                <a:tab pos="3463719" algn="l"/>
              </a:tabLst>
            </a:pPr>
            <a:endParaRPr sz="2000" b="1" spc="-5" dirty="0">
              <a:latin typeface="Comic Sans MS"/>
              <a:cs typeface="Comic Sans MS"/>
            </a:endParaRPr>
          </a:p>
          <a:p>
            <a:pPr marL="2869527">
              <a:lnSpc>
                <a:spcPct val="100000"/>
              </a:lnSpc>
              <a:spcBef>
                <a:spcPts val="871"/>
              </a:spcBef>
            </a:pPr>
            <a:r>
              <a:rPr sz="2000" b="1" u="heavy" dirty="0">
                <a:solidFill>
                  <a:srgbClr val="FF9900"/>
                </a:solidFill>
                <a:uFill>
                  <a:solidFill>
                    <a:srgbClr val="FF9800"/>
                  </a:solidFill>
                </a:uFill>
                <a:latin typeface="Comic Sans MS"/>
                <a:cs typeface="Comic Sans MS"/>
              </a:rPr>
              <a:t>- En </a:t>
            </a:r>
            <a:r>
              <a:rPr sz="2000" b="1" u="heavy" spc="-5" dirty="0">
                <a:solidFill>
                  <a:srgbClr val="FF9900"/>
                </a:solidFill>
                <a:uFill>
                  <a:solidFill>
                    <a:srgbClr val="FF9800"/>
                  </a:solidFill>
                </a:uFill>
                <a:latin typeface="Comic Sans MS"/>
                <a:cs typeface="Comic Sans MS"/>
              </a:rPr>
              <a:t>profil </a:t>
            </a:r>
            <a:r>
              <a:rPr sz="2000" b="1" u="heavy" dirty="0" err="1">
                <a:solidFill>
                  <a:srgbClr val="FF9900"/>
                </a:solidFill>
                <a:uFill>
                  <a:solidFill>
                    <a:srgbClr val="FF9800"/>
                  </a:solidFill>
                </a:uFill>
                <a:latin typeface="Comic Sans MS"/>
                <a:cs typeface="Comic Sans MS"/>
              </a:rPr>
              <a:t>en</a:t>
            </a:r>
            <a:r>
              <a:rPr sz="2000" b="1" u="heavy" spc="-18" dirty="0">
                <a:solidFill>
                  <a:srgbClr val="FF9900"/>
                </a:solidFill>
                <a:uFill>
                  <a:solidFill>
                    <a:srgbClr val="FF9800"/>
                  </a:solidFill>
                </a:uFill>
                <a:latin typeface="Comic Sans MS"/>
                <a:cs typeface="Comic Sans MS"/>
              </a:rPr>
              <a:t> </a:t>
            </a:r>
            <a:r>
              <a:rPr sz="2000" b="1" u="heavy" spc="-5" dirty="0">
                <a:solidFill>
                  <a:srgbClr val="FF9900"/>
                </a:solidFill>
                <a:uFill>
                  <a:solidFill>
                    <a:srgbClr val="FF9800"/>
                  </a:solidFill>
                </a:uFill>
                <a:latin typeface="Comic Sans MS"/>
                <a:cs typeface="Comic Sans MS"/>
              </a:rPr>
              <a:t>long</a:t>
            </a:r>
            <a:endParaRPr lang="fr-FR" sz="2000" b="1" u="heavy" spc="-5" dirty="0">
              <a:solidFill>
                <a:srgbClr val="FF9900"/>
              </a:solidFill>
              <a:uFill>
                <a:solidFill>
                  <a:srgbClr val="FF9800"/>
                </a:solidFill>
              </a:uFill>
              <a:latin typeface="Comic Sans MS"/>
              <a:cs typeface="Comic Sans MS"/>
            </a:endParaRPr>
          </a:p>
          <a:p>
            <a:pPr marL="2640927" indent="0">
              <a:lnSpc>
                <a:spcPct val="100000"/>
              </a:lnSpc>
              <a:spcBef>
                <a:spcPts val="871"/>
              </a:spcBef>
              <a:buNone/>
            </a:pPr>
            <a:endParaRPr lang="fr-FR" sz="2000" b="1" u="heavy" spc="-5" dirty="0">
              <a:solidFill>
                <a:srgbClr val="FF9900"/>
              </a:solidFill>
              <a:uFill>
                <a:solidFill>
                  <a:srgbClr val="FF9800"/>
                </a:solidFill>
              </a:uFill>
              <a:latin typeface="Comic Sans MS"/>
              <a:cs typeface="Comic Sans MS"/>
            </a:endParaRPr>
          </a:p>
          <a:p>
            <a:pPr marL="368849" marR="1001655" algn="r">
              <a:lnSpc>
                <a:spcPct val="100000"/>
              </a:lnSpc>
              <a:spcBef>
                <a:spcPts val="1144"/>
              </a:spcBef>
            </a:pPr>
            <a:r>
              <a:rPr lang="fr-FR" sz="2000" b="1" dirty="0">
                <a:solidFill>
                  <a:srgbClr val="FF0000"/>
                </a:solidFill>
                <a:latin typeface="Comic Sans MS"/>
                <a:cs typeface="Comic Sans MS"/>
              </a:rPr>
              <a:t>OUI</a:t>
            </a:r>
            <a:endParaRPr lang="fr-FR" sz="2000" dirty="0">
              <a:latin typeface="Comic Sans MS"/>
              <a:cs typeface="Comic Sans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069149" y="2229600"/>
            <a:ext cx="6026395" cy="2069502"/>
            <a:chOff x="2011558" y="2456688"/>
            <a:chExt cx="6640195" cy="2280285"/>
          </a:xfrm>
        </p:grpSpPr>
        <p:sp>
          <p:nvSpPr>
            <p:cNvPr id="3" name="object 3"/>
            <p:cNvSpPr/>
            <p:nvPr/>
          </p:nvSpPr>
          <p:spPr>
            <a:xfrm>
              <a:off x="3396873" y="3614927"/>
              <a:ext cx="3686810" cy="495300"/>
            </a:xfrm>
            <a:custGeom>
              <a:avLst/>
              <a:gdLst/>
              <a:ahLst/>
              <a:cxnLst/>
              <a:rect l="l" t="t" r="r" b="b"/>
              <a:pathLst>
                <a:path w="3686809" h="495300">
                  <a:moveTo>
                    <a:pt x="3686555" y="0"/>
                  </a:moveTo>
                  <a:lnTo>
                    <a:pt x="1941575" y="335279"/>
                  </a:lnTo>
                  <a:lnTo>
                    <a:pt x="25907" y="13715"/>
                  </a:lnTo>
                  <a:lnTo>
                    <a:pt x="0" y="137159"/>
                  </a:lnTo>
                  <a:lnTo>
                    <a:pt x="1918715" y="495299"/>
                  </a:lnTo>
                  <a:lnTo>
                    <a:pt x="3674363" y="137159"/>
                  </a:lnTo>
                  <a:lnTo>
                    <a:pt x="3686555" y="0"/>
                  </a:lnTo>
                  <a:close/>
                </a:path>
              </a:pathLst>
            </a:custGeom>
            <a:solidFill>
              <a:srgbClr val="FF0000"/>
            </a:solidFill>
          </p:spPr>
          <p:txBody>
            <a:bodyPr wrap="square" lIns="0" tIns="0" rIns="0" bIns="0" rtlCol="0"/>
            <a:lstStyle/>
            <a:p>
              <a:endParaRPr sz="1634"/>
            </a:p>
          </p:txBody>
        </p:sp>
        <p:sp>
          <p:nvSpPr>
            <p:cNvPr id="4" name="object 4"/>
            <p:cNvSpPr/>
            <p:nvPr/>
          </p:nvSpPr>
          <p:spPr>
            <a:xfrm>
              <a:off x="3392302" y="3610356"/>
              <a:ext cx="3695700" cy="504825"/>
            </a:xfrm>
            <a:custGeom>
              <a:avLst/>
              <a:gdLst/>
              <a:ahLst/>
              <a:cxnLst/>
              <a:rect l="l" t="t" r="r" b="b"/>
              <a:pathLst>
                <a:path w="3695700" h="504825">
                  <a:moveTo>
                    <a:pt x="1947672" y="344424"/>
                  </a:moveTo>
                  <a:lnTo>
                    <a:pt x="1947672" y="335280"/>
                  </a:lnTo>
                  <a:lnTo>
                    <a:pt x="1946148" y="335280"/>
                  </a:lnTo>
                  <a:lnTo>
                    <a:pt x="1946148" y="335023"/>
                  </a:lnTo>
                  <a:lnTo>
                    <a:pt x="30480" y="12192"/>
                  </a:lnTo>
                  <a:lnTo>
                    <a:pt x="28956" y="12192"/>
                  </a:lnTo>
                  <a:lnTo>
                    <a:pt x="25908" y="13716"/>
                  </a:lnTo>
                  <a:lnTo>
                    <a:pt x="25908" y="16764"/>
                  </a:lnTo>
                  <a:lnTo>
                    <a:pt x="0" y="140208"/>
                  </a:lnTo>
                  <a:lnTo>
                    <a:pt x="0" y="143256"/>
                  </a:lnTo>
                  <a:lnTo>
                    <a:pt x="3048" y="146304"/>
                  </a:lnTo>
                  <a:lnTo>
                    <a:pt x="4572" y="146304"/>
                  </a:lnTo>
                  <a:lnTo>
                    <a:pt x="6096" y="146588"/>
                  </a:lnTo>
                  <a:lnTo>
                    <a:pt x="6096" y="137160"/>
                  </a:lnTo>
                  <a:lnTo>
                    <a:pt x="9952" y="137880"/>
                  </a:lnTo>
                  <a:lnTo>
                    <a:pt x="28956" y="47333"/>
                  </a:lnTo>
                  <a:lnTo>
                    <a:pt x="28956" y="22860"/>
                  </a:lnTo>
                  <a:lnTo>
                    <a:pt x="35052" y="18288"/>
                  </a:lnTo>
                  <a:lnTo>
                    <a:pt x="35052" y="23882"/>
                  </a:lnTo>
                  <a:lnTo>
                    <a:pt x="1946148" y="344424"/>
                  </a:lnTo>
                  <a:lnTo>
                    <a:pt x="1946148" y="335280"/>
                  </a:lnTo>
                  <a:lnTo>
                    <a:pt x="1946859" y="335143"/>
                  </a:lnTo>
                  <a:lnTo>
                    <a:pt x="1946859" y="344424"/>
                  </a:lnTo>
                  <a:lnTo>
                    <a:pt x="1947672" y="344424"/>
                  </a:lnTo>
                  <a:close/>
                </a:path>
                <a:path w="3695700" h="504825">
                  <a:moveTo>
                    <a:pt x="9952" y="137880"/>
                  </a:moveTo>
                  <a:lnTo>
                    <a:pt x="6096" y="137160"/>
                  </a:lnTo>
                  <a:lnTo>
                    <a:pt x="9144" y="141732"/>
                  </a:lnTo>
                  <a:lnTo>
                    <a:pt x="9952" y="137880"/>
                  </a:lnTo>
                  <a:close/>
                </a:path>
                <a:path w="3695700" h="504825">
                  <a:moveTo>
                    <a:pt x="1922492" y="495151"/>
                  </a:moveTo>
                  <a:lnTo>
                    <a:pt x="9952" y="137880"/>
                  </a:lnTo>
                  <a:lnTo>
                    <a:pt x="9144" y="141732"/>
                  </a:lnTo>
                  <a:lnTo>
                    <a:pt x="6096" y="137160"/>
                  </a:lnTo>
                  <a:lnTo>
                    <a:pt x="6096" y="146588"/>
                  </a:lnTo>
                  <a:lnTo>
                    <a:pt x="1921764" y="504444"/>
                  </a:lnTo>
                  <a:lnTo>
                    <a:pt x="1921764" y="495300"/>
                  </a:lnTo>
                  <a:lnTo>
                    <a:pt x="1922492" y="495151"/>
                  </a:lnTo>
                  <a:close/>
                </a:path>
                <a:path w="3695700" h="504825">
                  <a:moveTo>
                    <a:pt x="35052" y="18288"/>
                  </a:moveTo>
                  <a:lnTo>
                    <a:pt x="28956" y="22860"/>
                  </a:lnTo>
                  <a:lnTo>
                    <a:pt x="33917" y="23692"/>
                  </a:lnTo>
                  <a:lnTo>
                    <a:pt x="35052" y="18288"/>
                  </a:lnTo>
                  <a:close/>
                </a:path>
                <a:path w="3695700" h="504825">
                  <a:moveTo>
                    <a:pt x="33917" y="23692"/>
                  </a:moveTo>
                  <a:lnTo>
                    <a:pt x="28956" y="22860"/>
                  </a:lnTo>
                  <a:lnTo>
                    <a:pt x="28956" y="47333"/>
                  </a:lnTo>
                  <a:lnTo>
                    <a:pt x="33917" y="23692"/>
                  </a:lnTo>
                  <a:close/>
                </a:path>
                <a:path w="3695700" h="504825">
                  <a:moveTo>
                    <a:pt x="35052" y="23882"/>
                  </a:moveTo>
                  <a:lnTo>
                    <a:pt x="35052" y="18288"/>
                  </a:lnTo>
                  <a:lnTo>
                    <a:pt x="33917" y="23692"/>
                  </a:lnTo>
                  <a:lnTo>
                    <a:pt x="35052" y="23882"/>
                  </a:lnTo>
                  <a:close/>
                </a:path>
                <a:path w="3695700" h="504825">
                  <a:moveTo>
                    <a:pt x="1923288" y="495300"/>
                  </a:moveTo>
                  <a:lnTo>
                    <a:pt x="1922492" y="495151"/>
                  </a:lnTo>
                  <a:lnTo>
                    <a:pt x="1921764" y="495300"/>
                  </a:lnTo>
                  <a:lnTo>
                    <a:pt x="1923288" y="495300"/>
                  </a:lnTo>
                  <a:close/>
                </a:path>
                <a:path w="3695700" h="504825">
                  <a:moveTo>
                    <a:pt x="1923288" y="504444"/>
                  </a:moveTo>
                  <a:lnTo>
                    <a:pt x="1923288" y="495300"/>
                  </a:lnTo>
                  <a:lnTo>
                    <a:pt x="1921764" y="495300"/>
                  </a:lnTo>
                  <a:lnTo>
                    <a:pt x="1921764" y="504444"/>
                  </a:lnTo>
                  <a:lnTo>
                    <a:pt x="1923288" y="504444"/>
                  </a:lnTo>
                  <a:close/>
                </a:path>
                <a:path w="3695700" h="504825">
                  <a:moveTo>
                    <a:pt x="3677412" y="146614"/>
                  </a:moveTo>
                  <a:lnTo>
                    <a:pt x="3677412" y="137160"/>
                  </a:lnTo>
                  <a:lnTo>
                    <a:pt x="3674364" y="140208"/>
                  </a:lnTo>
                  <a:lnTo>
                    <a:pt x="3674364" y="137781"/>
                  </a:lnTo>
                  <a:lnTo>
                    <a:pt x="1922492" y="495151"/>
                  </a:lnTo>
                  <a:lnTo>
                    <a:pt x="1923288" y="495300"/>
                  </a:lnTo>
                  <a:lnTo>
                    <a:pt x="1923288" y="504444"/>
                  </a:lnTo>
                  <a:lnTo>
                    <a:pt x="3674364" y="147236"/>
                  </a:lnTo>
                  <a:lnTo>
                    <a:pt x="3674364" y="140208"/>
                  </a:lnTo>
                  <a:lnTo>
                    <a:pt x="3674586" y="137736"/>
                  </a:lnTo>
                  <a:lnTo>
                    <a:pt x="3674586" y="147191"/>
                  </a:lnTo>
                  <a:lnTo>
                    <a:pt x="3677412" y="146614"/>
                  </a:lnTo>
                  <a:close/>
                </a:path>
                <a:path w="3695700" h="504825">
                  <a:moveTo>
                    <a:pt x="1947672" y="335280"/>
                  </a:moveTo>
                  <a:lnTo>
                    <a:pt x="1946859" y="335143"/>
                  </a:lnTo>
                  <a:lnTo>
                    <a:pt x="1946148" y="335280"/>
                  </a:lnTo>
                  <a:lnTo>
                    <a:pt x="1947672" y="335280"/>
                  </a:lnTo>
                  <a:close/>
                </a:path>
                <a:path w="3695700" h="504825">
                  <a:moveTo>
                    <a:pt x="3695700" y="4572"/>
                  </a:moveTo>
                  <a:lnTo>
                    <a:pt x="3695700" y="3048"/>
                  </a:lnTo>
                  <a:lnTo>
                    <a:pt x="3692652" y="0"/>
                  </a:lnTo>
                  <a:lnTo>
                    <a:pt x="3689604" y="0"/>
                  </a:lnTo>
                  <a:lnTo>
                    <a:pt x="1946859" y="335143"/>
                  </a:lnTo>
                  <a:lnTo>
                    <a:pt x="1947672" y="335280"/>
                  </a:lnTo>
                  <a:lnTo>
                    <a:pt x="1947672" y="344424"/>
                  </a:lnTo>
                  <a:lnTo>
                    <a:pt x="3686030" y="10416"/>
                  </a:lnTo>
                  <a:lnTo>
                    <a:pt x="3686556" y="4572"/>
                  </a:lnTo>
                  <a:lnTo>
                    <a:pt x="3692652" y="9144"/>
                  </a:lnTo>
                  <a:lnTo>
                    <a:pt x="3692652" y="38862"/>
                  </a:lnTo>
                  <a:lnTo>
                    <a:pt x="3695700" y="4572"/>
                  </a:lnTo>
                  <a:close/>
                </a:path>
                <a:path w="3695700" h="504825">
                  <a:moveTo>
                    <a:pt x="3677412" y="137160"/>
                  </a:moveTo>
                  <a:lnTo>
                    <a:pt x="3674586" y="137736"/>
                  </a:lnTo>
                  <a:lnTo>
                    <a:pt x="3674364" y="140208"/>
                  </a:lnTo>
                  <a:lnTo>
                    <a:pt x="3677412" y="137160"/>
                  </a:lnTo>
                  <a:close/>
                </a:path>
                <a:path w="3695700" h="504825">
                  <a:moveTo>
                    <a:pt x="3692652" y="38862"/>
                  </a:moveTo>
                  <a:lnTo>
                    <a:pt x="3692652" y="9144"/>
                  </a:lnTo>
                  <a:lnTo>
                    <a:pt x="3686030" y="10416"/>
                  </a:lnTo>
                  <a:lnTo>
                    <a:pt x="3674586" y="137736"/>
                  </a:lnTo>
                  <a:lnTo>
                    <a:pt x="3677412" y="137160"/>
                  </a:lnTo>
                  <a:lnTo>
                    <a:pt x="3677412" y="146614"/>
                  </a:lnTo>
                  <a:lnTo>
                    <a:pt x="3678936" y="146304"/>
                  </a:lnTo>
                  <a:lnTo>
                    <a:pt x="3681984" y="146304"/>
                  </a:lnTo>
                  <a:lnTo>
                    <a:pt x="3683508" y="143256"/>
                  </a:lnTo>
                  <a:lnTo>
                    <a:pt x="3683508" y="141732"/>
                  </a:lnTo>
                  <a:lnTo>
                    <a:pt x="3692652" y="38862"/>
                  </a:lnTo>
                  <a:close/>
                </a:path>
                <a:path w="3695700" h="504825">
                  <a:moveTo>
                    <a:pt x="3692652" y="9144"/>
                  </a:moveTo>
                  <a:lnTo>
                    <a:pt x="3686556" y="4572"/>
                  </a:lnTo>
                  <a:lnTo>
                    <a:pt x="3686030" y="10416"/>
                  </a:lnTo>
                  <a:lnTo>
                    <a:pt x="3692652" y="9144"/>
                  </a:lnTo>
                  <a:close/>
                </a:path>
              </a:pathLst>
            </a:custGeom>
            <a:solidFill>
              <a:srgbClr val="000000"/>
            </a:solidFill>
          </p:spPr>
          <p:txBody>
            <a:bodyPr wrap="square" lIns="0" tIns="0" rIns="0" bIns="0" rtlCol="0"/>
            <a:lstStyle/>
            <a:p>
              <a:endParaRPr sz="1634"/>
            </a:p>
          </p:txBody>
        </p:sp>
        <p:sp>
          <p:nvSpPr>
            <p:cNvPr id="5" name="object 5"/>
            <p:cNvSpPr/>
            <p:nvPr/>
          </p:nvSpPr>
          <p:spPr>
            <a:xfrm>
              <a:off x="2011558" y="3614928"/>
              <a:ext cx="6640068" cy="1120139"/>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2011558" y="3614928"/>
              <a:ext cx="6629400" cy="1122045"/>
            </a:xfrm>
            <a:custGeom>
              <a:avLst/>
              <a:gdLst/>
              <a:ahLst/>
              <a:cxnLst/>
              <a:rect l="l" t="t" r="r" b="b"/>
              <a:pathLst>
                <a:path w="6629400" h="1122045">
                  <a:moveTo>
                    <a:pt x="1524000" y="10668"/>
                  </a:moveTo>
                  <a:lnTo>
                    <a:pt x="1524000" y="1524"/>
                  </a:lnTo>
                  <a:lnTo>
                    <a:pt x="0" y="1524"/>
                  </a:lnTo>
                  <a:lnTo>
                    <a:pt x="0" y="6096"/>
                  </a:lnTo>
                  <a:lnTo>
                    <a:pt x="314" y="10668"/>
                  </a:lnTo>
                  <a:lnTo>
                    <a:pt x="1511300" y="10668"/>
                  </a:lnTo>
                  <a:lnTo>
                    <a:pt x="1511300" y="9144"/>
                  </a:lnTo>
                  <a:lnTo>
                    <a:pt x="1524000" y="10668"/>
                  </a:lnTo>
                  <a:close/>
                </a:path>
                <a:path w="6629400" h="1122045">
                  <a:moveTo>
                    <a:pt x="314" y="10668"/>
                  </a:moveTo>
                  <a:lnTo>
                    <a:pt x="0" y="6096"/>
                  </a:lnTo>
                  <a:lnTo>
                    <a:pt x="261" y="10668"/>
                  </a:lnTo>
                  <a:close/>
                </a:path>
                <a:path w="6629400" h="1122045">
                  <a:moveTo>
                    <a:pt x="261" y="10668"/>
                  </a:moveTo>
                  <a:lnTo>
                    <a:pt x="0" y="6096"/>
                  </a:lnTo>
                  <a:lnTo>
                    <a:pt x="0" y="10668"/>
                  </a:lnTo>
                  <a:lnTo>
                    <a:pt x="261" y="10668"/>
                  </a:lnTo>
                  <a:close/>
                </a:path>
                <a:path w="6629400" h="1122045">
                  <a:moveTo>
                    <a:pt x="6629400" y="1110996"/>
                  </a:moveTo>
                  <a:lnTo>
                    <a:pt x="76200" y="1110996"/>
                  </a:lnTo>
                  <a:lnTo>
                    <a:pt x="76200" y="1115568"/>
                  </a:lnTo>
                  <a:lnTo>
                    <a:pt x="314" y="10668"/>
                  </a:lnTo>
                  <a:lnTo>
                    <a:pt x="63500" y="1117092"/>
                  </a:lnTo>
                  <a:lnTo>
                    <a:pt x="63500" y="1118616"/>
                  </a:lnTo>
                  <a:lnTo>
                    <a:pt x="76200" y="1121664"/>
                  </a:lnTo>
                  <a:lnTo>
                    <a:pt x="6616700" y="1121664"/>
                  </a:lnTo>
                  <a:lnTo>
                    <a:pt x="6616700" y="1115568"/>
                  </a:lnTo>
                  <a:lnTo>
                    <a:pt x="6629400" y="1110996"/>
                  </a:lnTo>
                  <a:close/>
                </a:path>
                <a:path w="6629400" h="1122045">
                  <a:moveTo>
                    <a:pt x="1524000" y="10668"/>
                  </a:moveTo>
                  <a:lnTo>
                    <a:pt x="1511300" y="9144"/>
                  </a:lnTo>
                  <a:lnTo>
                    <a:pt x="1512570" y="10668"/>
                  </a:lnTo>
                  <a:lnTo>
                    <a:pt x="1524000" y="10668"/>
                  </a:lnTo>
                  <a:close/>
                </a:path>
                <a:path w="6629400" h="1122045">
                  <a:moveTo>
                    <a:pt x="1512570" y="10668"/>
                  </a:moveTo>
                  <a:lnTo>
                    <a:pt x="1511300" y="9144"/>
                  </a:lnTo>
                  <a:lnTo>
                    <a:pt x="1511300" y="10668"/>
                  </a:lnTo>
                  <a:lnTo>
                    <a:pt x="1512570" y="10668"/>
                  </a:lnTo>
                  <a:close/>
                </a:path>
                <a:path w="6629400" h="1122045">
                  <a:moveTo>
                    <a:pt x="1549400" y="82296"/>
                  </a:moveTo>
                  <a:lnTo>
                    <a:pt x="1549400" y="50292"/>
                  </a:lnTo>
                  <a:lnTo>
                    <a:pt x="1536700" y="19812"/>
                  </a:lnTo>
                  <a:lnTo>
                    <a:pt x="1524000" y="4572"/>
                  </a:lnTo>
                  <a:lnTo>
                    <a:pt x="1524000" y="10668"/>
                  </a:lnTo>
                  <a:lnTo>
                    <a:pt x="1512570" y="10668"/>
                  </a:lnTo>
                  <a:lnTo>
                    <a:pt x="1524000" y="24384"/>
                  </a:lnTo>
                  <a:lnTo>
                    <a:pt x="1536700" y="38100"/>
                  </a:lnTo>
                  <a:lnTo>
                    <a:pt x="1536700" y="67056"/>
                  </a:lnTo>
                  <a:lnTo>
                    <a:pt x="1549400" y="82296"/>
                  </a:lnTo>
                  <a:close/>
                </a:path>
                <a:path w="6629400" h="1122045">
                  <a:moveTo>
                    <a:pt x="1562100" y="201168"/>
                  </a:moveTo>
                  <a:lnTo>
                    <a:pt x="1562100" y="124968"/>
                  </a:lnTo>
                  <a:lnTo>
                    <a:pt x="1549400" y="94488"/>
                  </a:lnTo>
                  <a:lnTo>
                    <a:pt x="1549400" y="170688"/>
                  </a:lnTo>
                  <a:lnTo>
                    <a:pt x="1562100" y="201168"/>
                  </a:lnTo>
                  <a:close/>
                </a:path>
                <a:path w="6629400" h="1122045">
                  <a:moveTo>
                    <a:pt x="1587500" y="263652"/>
                  </a:moveTo>
                  <a:lnTo>
                    <a:pt x="1587500" y="245364"/>
                  </a:lnTo>
                  <a:lnTo>
                    <a:pt x="1574800" y="214884"/>
                  </a:lnTo>
                  <a:lnTo>
                    <a:pt x="1562100" y="199644"/>
                  </a:lnTo>
                  <a:lnTo>
                    <a:pt x="1562100" y="217932"/>
                  </a:lnTo>
                  <a:lnTo>
                    <a:pt x="1574800" y="233172"/>
                  </a:lnTo>
                  <a:lnTo>
                    <a:pt x="1574800" y="256032"/>
                  </a:lnTo>
                  <a:lnTo>
                    <a:pt x="1587500" y="263652"/>
                  </a:lnTo>
                  <a:close/>
                </a:path>
                <a:path w="6629400" h="1122045">
                  <a:moveTo>
                    <a:pt x="1600200" y="306324"/>
                  </a:moveTo>
                  <a:lnTo>
                    <a:pt x="1600200" y="274320"/>
                  </a:lnTo>
                  <a:lnTo>
                    <a:pt x="1587500" y="259080"/>
                  </a:lnTo>
                  <a:lnTo>
                    <a:pt x="1587500" y="291084"/>
                  </a:lnTo>
                  <a:lnTo>
                    <a:pt x="1600200" y="306324"/>
                  </a:lnTo>
                  <a:close/>
                </a:path>
                <a:path w="6629400" h="1122045">
                  <a:moveTo>
                    <a:pt x="1612900" y="315468"/>
                  </a:moveTo>
                  <a:lnTo>
                    <a:pt x="1612900" y="301752"/>
                  </a:lnTo>
                  <a:lnTo>
                    <a:pt x="1600200" y="294132"/>
                  </a:lnTo>
                  <a:lnTo>
                    <a:pt x="1600200" y="310896"/>
                  </a:lnTo>
                  <a:lnTo>
                    <a:pt x="1612900" y="315468"/>
                  </a:lnTo>
                  <a:close/>
                </a:path>
                <a:path w="6629400" h="1122045">
                  <a:moveTo>
                    <a:pt x="1625600" y="330708"/>
                  </a:moveTo>
                  <a:lnTo>
                    <a:pt x="1625600" y="320040"/>
                  </a:lnTo>
                  <a:lnTo>
                    <a:pt x="1612900" y="310896"/>
                  </a:lnTo>
                  <a:lnTo>
                    <a:pt x="1612900" y="326136"/>
                  </a:lnTo>
                  <a:lnTo>
                    <a:pt x="1625600" y="330708"/>
                  </a:lnTo>
                  <a:close/>
                </a:path>
                <a:path w="6629400" h="1122045">
                  <a:moveTo>
                    <a:pt x="1651000" y="406908"/>
                  </a:moveTo>
                  <a:lnTo>
                    <a:pt x="1651000" y="377952"/>
                  </a:lnTo>
                  <a:lnTo>
                    <a:pt x="1638300" y="362712"/>
                  </a:lnTo>
                  <a:lnTo>
                    <a:pt x="1638300" y="332232"/>
                  </a:lnTo>
                  <a:lnTo>
                    <a:pt x="1625600" y="324612"/>
                  </a:lnTo>
                  <a:lnTo>
                    <a:pt x="1625600" y="350520"/>
                  </a:lnTo>
                  <a:lnTo>
                    <a:pt x="1638300" y="365760"/>
                  </a:lnTo>
                  <a:lnTo>
                    <a:pt x="1651000" y="406908"/>
                  </a:lnTo>
                  <a:close/>
                </a:path>
                <a:path w="6629400" h="1122045">
                  <a:moveTo>
                    <a:pt x="1778000" y="545592"/>
                  </a:moveTo>
                  <a:lnTo>
                    <a:pt x="1778000" y="530352"/>
                  </a:lnTo>
                  <a:lnTo>
                    <a:pt x="1739900" y="512064"/>
                  </a:lnTo>
                  <a:lnTo>
                    <a:pt x="1689100" y="463296"/>
                  </a:lnTo>
                  <a:lnTo>
                    <a:pt x="1689100" y="452628"/>
                  </a:lnTo>
                  <a:lnTo>
                    <a:pt x="1676400" y="440436"/>
                  </a:lnTo>
                  <a:lnTo>
                    <a:pt x="1651000" y="403860"/>
                  </a:lnTo>
                  <a:lnTo>
                    <a:pt x="1651000" y="419100"/>
                  </a:lnTo>
                  <a:lnTo>
                    <a:pt x="1663700" y="432816"/>
                  </a:lnTo>
                  <a:lnTo>
                    <a:pt x="1676400" y="457200"/>
                  </a:lnTo>
                  <a:lnTo>
                    <a:pt x="1701800" y="481584"/>
                  </a:lnTo>
                  <a:lnTo>
                    <a:pt x="1701800" y="493776"/>
                  </a:lnTo>
                  <a:lnTo>
                    <a:pt x="1739900" y="518160"/>
                  </a:lnTo>
                  <a:lnTo>
                    <a:pt x="1752600" y="531876"/>
                  </a:lnTo>
                  <a:lnTo>
                    <a:pt x="1765300" y="537972"/>
                  </a:lnTo>
                  <a:lnTo>
                    <a:pt x="1778000" y="545592"/>
                  </a:lnTo>
                  <a:close/>
                </a:path>
                <a:path w="6629400" h="1122045">
                  <a:moveTo>
                    <a:pt x="1803400" y="580644"/>
                  </a:moveTo>
                  <a:lnTo>
                    <a:pt x="1803400" y="568452"/>
                  </a:lnTo>
                  <a:lnTo>
                    <a:pt x="1778000" y="537972"/>
                  </a:lnTo>
                  <a:lnTo>
                    <a:pt x="1778000" y="557784"/>
                  </a:lnTo>
                  <a:lnTo>
                    <a:pt x="1790700" y="573024"/>
                  </a:lnTo>
                  <a:lnTo>
                    <a:pt x="1803400" y="580644"/>
                  </a:lnTo>
                  <a:close/>
                </a:path>
                <a:path w="6629400" h="1122045">
                  <a:moveTo>
                    <a:pt x="4508500" y="591312"/>
                  </a:moveTo>
                  <a:lnTo>
                    <a:pt x="4508500" y="579120"/>
                  </a:lnTo>
                  <a:lnTo>
                    <a:pt x="4495800" y="583692"/>
                  </a:lnTo>
                  <a:lnTo>
                    <a:pt x="4495800" y="582168"/>
                  </a:lnTo>
                  <a:lnTo>
                    <a:pt x="4457700" y="597408"/>
                  </a:lnTo>
                  <a:lnTo>
                    <a:pt x="4419600" y="609600"/>
                  </a:lnTo>
                  <a:lnTo>
                    <a:pt x="4343400" y="640080"/>
                  </a:lnTo>
                  <a:lnTo>
                    <a:pt x="4279900" y="676656"/>
                  </a:lnTo>
                  <a:lnTo>
                    <a:pt x="4241800" y="693420"/>
                  </a:lnTo>
                  <a:lnTo>
                    <a:pt x="4165600" y="729996"/>
                  </a:lnTo>
                  <a:lnTo>
                    <a:pt x="4089400" y="763524"/>
                  </a:lnTo>
                  <a:lnTo>
                    <a:pt x="4038600" y="778764"/>
                  </a:lnTo>
                  <a:lnTo>
                    <a:pt x="4000500" y="794004"/>
                  </a:lnTo>
                  <a:lnTo>
                    <a:pt x="3949700" y="807720"/>
                  </a:lnTo>
                  <a:lnTo>
                    <a:pt x="3911600" y="821436"/>
                  </a:lnTo>
                  <a:lnTo>
                    <a:pt x="3860800" y="833628"/>
                  </a:lnTo>
                  <a:lnTo>
                    <a:pt x="3759200" y="851916"/>
                  </a:lnTo>
                  <a:lnTo>
                    <a:pt x="3708400" y="859536"/>
                  </a:lnTo>
                  <a:lnTo>
                    <a:pt x="3644900" y="865632"/>
                  </a:lnTo>
                  <a:lnTo>
                    <a:pt x="3581400" y="868680"/>
                  </a:lnTo>
                  <a:lnTo>
                    <a:pt x="3352800" y="877824"/>
                  </a:lnTo>
                  <a:lnTo>
                    <a:pt x="3276600" y="877824"/>
                  </a:lnTo>
                  <a:lnTo>
                    <a:pt x="3200400" y="874776"/>
                  </a:lnTo>
                  <a:lnTo>
                    <a:pt x="3162300" y="871728"/>
                  </a:lnTo>
                  <a:lnTo>
                    <a:pt x="3136900" y="867156"/>
                  </a:lnTo>
                  <a:lnTo>
                    <a:pt x="3098800" y="862584"/>
                  </a:lnTo>
                  <a:lnTo>
                    <a:pt x="3060700" y="854964"/>
                  </a:lnTo>
                  <a:lnTo>
                    <a:pt x="3022600" y="851916"/>
                  </a:lnTo>
                  <a:lnTo>
                    <a:pt x="2933700" y="842772"/>
                  </a:lnTo>
                  <a:lnTo>
                    <a:pt x="2895600" y="835152"/>
                  </a:lnTo>
                  <a:lnTo>
                    <a:pt x="2806700" y="819912"/>
                  </a:lnTo>
                  <a:lnTo>
                    <a:pt x="2730500" y="798576"/>
                  </a:lnTo>
                  <a:lnTo>
                    <a:pt x="2730500" y="797052"/>
                  </a:lnTo>
                  <a:lnTo>
                    <a:pt x="2717800" y="797052"/>
                  </a:lnTo>
                  <a:lnTo>
                    <a:pt x="2717800" y="795528"/>
                  </a:lnTo>
                  <a:lnTo>
                    <a:pt x="2628900" y="784860"/>
                  </a:lnTo>
                  <a:lnTo>
                    <a:pt x="2603500" y="780288"/>
                  </a:lnTo>
                  <a:lnTo>
                    <a:pt x="2527300" y="771144"/>
                  </a:lnTo>
                  <a:lnTo>
                    <a:pt x="2514600" y="771144"/>
                  </a:lnTo>
                  <a:lnTo>
                    <a:pt x="2463800" y="765048"/>
                  </a:lnTo>
                  <a:lnTo>
                    <a:pt x="2451100" y="762000"/>
                  </a:lnTo>
                  <a:lnTo>
                    <a:pt x="2425700" y="758952"/>
                  </a:lnTo>
                  <a:lnTo>
                    <a:pt x="2400300" y="754380"/>
                  </a:lnTo>
                  <a:lnTo>
                    <a:pt x="2374900" y="751332"/>
                  </a:lnTo>
                  <a:lnTo>
                    <a:pt x="2362200" y="748284"/>
                  </a:lnTo>
                  <a:lnTo>
                    <a:pt x="2235200" y="733044"/>
                  </a:lnTo>
                  <a:lnTo>
                    <a:pt x="2222500" y="729996"/>
                  </a:lnTo>
                  <a:lnTo>
                    <a:pt x="2197100" y="726948"/>
                  </a:lnTo>
                  <a:lnTo>
                    <a:pt x="2171700" y="722376"/>
                  </a:lnTo>
                  <a:lnTo>
                    <a:pt x="2133600" y="717804"/>
                  </a:lnTo>
                  <a:lnTo>
                    <a:pt x="2082800" y="705612"/>
                  </a:lnTo>
                  <a:lnTo>
                    <a:pt x="2057400" y="697992"/>
                  </a:lnTo>
                  <a:lnTo>
                    <a:pt x="2006600" y="679704"/>
                  </a:lnTo>
                  <a:lnTo>
                    <a:pt x="1993900" y="670560"/>
                  </a:lnTo>
                  <a:lnTo>
                    <a:pt x="1981200" y="665988"/>
                  </a:lnTo>
                  <a:lnTo>
                    <a:pt x="1968500" y="664464"/>
                  </a:lnTo>
                  <a:lnTo>
                    <a:pt x="1930400" y="655320"/>
                  </a:lnTo>
                  <a:lnTo>
                    <a:pt x="1917700" y="649224"/>
                  </a:lnTo>
                  <a:lnTo>
                    <a:pt x="1905000" y="644652"/>
                  </a:lnTo>
                  <a:lnTo>
                    <a:pt x="1854200" y="620268"/>
                  </a:lnTo>
                  <a:lnTo>
                    <a:pt x="1828800" y="597408"/>
                  </a:lnTo>
                  <a:lnTo>
                    <a:pt x="1816100" y="591312"/>
                  </a:lnTo>
                  <a:lnTo>
                    <a:pt x="1816100" y="583692"/>
                  </a:lnTo>
                  <a:lnTo>
                    <a:pt x="1803400" y="576072"/>
                  </a:lnTo>
                  <a:lnTo>
                    <a:pt x="1803400" y="589788"/>
                  </a:lnTo>
                  <a:lnTo>
                    <a:pt x="1828800" y="605028"/>
                  </a:lnTo>
                  <a:lnTo>
                    <a:pt x="1841500" y="620268"/>
                  </a:lnTo>
                  <a:lnTo>
                    <a:pt x="1854200" y="627888"/>
                  </a:lnTo>
                  <a:lnTo>
                    <a:pt x="1866900" y="633984"/>
                  </a:lnTo>
                  <a:lnTo>
                    <a:pt x="1879600" y="641604"/>
                  </a:lnTo>
                  <a:lnTo>
                    <a:pt x="1892300" y="647700"/>
                  </a:lnTo>
                  <a:lnTo>
                    <a:pt x="1892300" y="652272"/>
                  </a:lnTo>
                  <a:lnTo>
                    <a:pt x="1917700" y="658368"/>
                  </a:lnTo>
                  <a:lnTo>
                    <a:pt x="1930400" y="664464"/>
                  </a:lnTo>
                  <a:lnTo>
                    <a:pt x="1968500" y="673608"/>
                  </a:lnTo>
                  <a:lnTo>
                    <a:pt x="1981200" y="675132"/>
                  </a:lnTo>
                  <a:lnTo>
                    <a:pt x="1981200" y="678180"/>
                  </a:lnTo>
                  <a:lnTo>
                    <a:pt x="2006600" y="688848"/>
                  </a:lnTo>
                  <a:lnTo>
                    <a:pt x="2032000" y="697992"/>
                  </a:lnTo>
                  <a:lnTo>
                    <a:pt x="2057400" y="705612"/>
                  </a:lnTo>
                  <a:lnTo>
                    <a:pt x="2082800" y="714756"/>
                  </a:lnTo>
                  <a:lnTo>
                    <a:pt x="2108200" y="720852"/>
                  </a:lnTo>
                  <a:lnTo>
                    <a:pt x="2171700" y="733044"/>
                  </a:lnTo>
                  <a:lnTo>
                    <a:pt x="2222500" y="739140"/>
                  </a:lnTo>
                  <a:lnTo>
                    <a:pt x="2235200" y="742188"/>
                  </a:lnTo>
                  <a:lnTo>
                    <a:pt x="2311400" y="751332"/>
                  </a:lnTo>
                  <a:lnTo>
                    <a:pt x="2324100" y="754380"/>
                  </a:lnTo>
                  <a:lnTo>
                    <a:pt x="2349500" y="755904"/>
                  </a:lnTo>
                  <a:lnTo>
                    <a:pt x="2362200" y="758952"/>
                  </a:lnTo>
                  <a:lnTo>
                    <a:pt x="2400300" y="763524"/>
                  </a:lnTo>
                  <a:lnTo>
                    <a:pt x="2425700" y="768096"/>
                  </a:lnTo>
                  <a:lnTo>
                    <a:pt x="2463800" y="774192"/>
                  </a:lnTo>
                  <a:lnTo>
                    <a:pt x="2527300" y="781812"/>
                  </a:lnTo>
                  <a:lnTo>
                    <a:pt x="2540000" y="781812"/>
                  </a:lnTo>
                  <a:lnTo>
                    <a:pt x="2603500" y="789432"/>
                  </a:lnTo>
                  <a:lnTo>
                    <a:pt x="2654300" y="798576"/>
                  </a:lnTo>
                  <a:lnTo>
                    <a:pt x="2730500" y="807720"/>
                  </a:lnTo>
                  <a:lnTo>
                    <a:pt x="2806700" y="829056"/>
                  </a:lnTo>
                  <a:lnTo>
                    <a:pt x="2844800" y="838200"/>
                  </a:lnTo>
                  <a:lnTo>
                    <a:pt x="2882900" y="845820"/>
                  </a:lnTo>
                  <a:lnTo>
                    <a:pt x="2933700" y="851916"/>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619500" y="876300"/>
                  </a:lnTo>
                  <a:lnTo>
                    <a:pt x="3708400" y="870204"/>
                  </a:lnTo>
                  <a:lnTo>
                    <a:pt x="3759200" y="862584"/>
                  </a:lnTo>
                  <a:lnTo>
                    <a:pt x="3810000" y="853440"/>
                  </a:lnTo>
                  <a:lnTo>
                    <a:pt x="3860800" y="842772"/>
                  </a:lnTo>
                  <a:lnTo>
                    <a:pt x="3911600" y="830580"/>
                  </a:lnTo>
                  <a:lnTo>
                    <a:pt x="4000500" y="803148"/>
                  </a:lnTo>
                  <a:lnTo>
                    <a:pt x="4051300" y="787908"/>
                  </a:lnTo>
                  <a:lnTo>
                    <a:pt x="4089400" y="772668"/>
                  </a:lnTo>
                  <a:lnTo>
                    <a:pt x="4127500" y="755904"/>
                  </a:lnTo>
                  <a:lnTo>
                    <a:pt x="4165600" y="737616"/>
                  </a:lnTo>
                  <a:lnTo>
                    <a:pt x="4203700" y="720852"/>
                  </a:lnTo>
                  <a:lnTo>
                    <a:pt x="4356100" y="647700"/>
                  </a:lnTo>
                  <a:lnTo>
                    <a:pt x="4381500" y="632460"/>
                  </a:lnTo>
                  <a:lnTo>
                    <a:pt x="4406900" y="626364"/>
                  </a:lnTo>
                  <a:lnTo>
                    <a:pt x="4419600" y="618744"/>
                  </a:lnTo>
                  <a:lnTo>
                    <a:pt x="4470400" y="606552"/>
                  </a:lnTo>
                  <a:lnTo>
                    <a:pt x="4495800" y="591312"/>
                  </a:lnTo>
                  <a:lnTo>
                    <a:pt x="4508500" y="591312"/>
                  </a:lnTo>
                  <a:close/>
                </a:path>
                <a:path w="6629400" h="1122045">
                  <a:moveTo>
                    <a:pt x="4521200" y="580644"/>
                  </a:moveTo>
                  <a:lnTo>
                    <a:pt x="4521200" y="565404"/>
                  </a:lnTo>
                  <a:lnTo>
                    <a:pt x="4508500" y="568452"/>
                  </a:lnTo>
                  <a:lnTo>
                    <a:pt x="4508500" y="585216"/>
                  </a:lnTo>
                  <a:lnTo>
                    <a:pt x="4521200" y="580644"/>
                  </a:lnTo>
                  <a:close/>
                </a:path>
                <a:path w="6629400" h="1122045">
                  <a:moveTo>
                    <a:pt x="4749800" y="431292"/>
                  </a:moveTo>
                  <a:lnTo>
                    <a:pt x="4749800" y="423672"/>
                  </a:lnTo>
                  <a:lnTo>
                    <a:pt x="4724400" y="435864"/>
                  </a:lnTo>
                  <a:lnTo>
                    <a:pt x="4711700" y="446532"/>
                  </a:lnTo>
                  <a:lnTo>
                    <a:pt x="4673600" y="467868"/>
                  </a:lnTo>
                  <a:lnTo>
                    <a:pt x="4660900" y="478536"/>
                  </a:lnTo>
                  <a:lnTo>
                    <a:pt x="4622800" y="502920"/>
                  </a:lnTo>
                  <a:lnTo>
                    <a:pt x="4610100" y="516636"/>
                  </a:lnTo>
                  <a:lnTo>
                    <a:pt x="4597400" y="522732"/>
                  </a:lnTo>
                  <a:lnTo>
                    <a:pt x="4597400" y="528828"/>
                  </a:lnTo>
                  <a:lnTo>
                    <a:pt x="4584700" y="534924"/>
                  </a:lnTo>
                  <a:lnTo>
                    <a:pt x="4572000" y="539496"/>
                  </a:lnTo>
                  <a:lnTo>
                    <a:pt x="4546600" y="551688"/>
                  </a:lnTo>
                  <a:lnTo>
                    <a:pt x="4533900" y="556260"/>
                  </a:lnTo>
                  <a:lnTo>
                    <a:pt x="4521200" y="562356"/>
                  </a:lnTo>
                  <a:lnTo>
                    <a:pt x="4521200" y="571500"/>
                  </a:lnTo>
                  <a:lnTo>
                    <a:pt x="4546600" y="559308"/>
                  </a:lnTo>
                  <a:lnTo>
                    <a:pt x="4572000" y="548640"/>
                  </a:lnTo>
                  <a:lnTo>
                    <a:pt x="4610100" y="530352"/>
                  </a:lnTo>
                  <a:lnTo>
                    <a:pt x="4610100" y="524256"/>
                  </a:lnTo>
                  <a:lnTo>
                    <a:pt x="4635500" y="510540"/>
                  </a:lnTo>
                  <a:lnTo>
                    <a:pt x="4660900" y="486156"/>
                  </a:lnTo>
                  <a:lnTo>
                    <a:pt x="4673600" y="475488"/>
                  </a:lnTo>
                  <a:lnTo>
                    <a:pt x="4699000" y="464820"/>
                  </a:lnTo>
                  <a:lnTo>
                    <a:pt x="4737100" y="443484"/>
                  </a:lnTo>
                  <a:lnTo>
                    <a:pt x="4749800" y="431292"/>
                  </a:lnTo>
                  <a:close/>
                </a:path>
                <a:path w="6629400" h="1122045">
                  <a:moveTo>
                    <a:pt x="4953000" y="173736"/>
                  </a:moveTo>
                  <a:lnTo>
                    <a:pt x="4953000" y="149352"/>
                  </a:lnTo>
                  <a:lnTo>
                    <a:pt x="4940300" y="169164"/>
                  </a:lnTo>
                  <a:lnTo>
                    <a:pt x="4940300" y="167640"/>
                  </a:lnTo>
                  <a:lnTo>
                    <a:pt x="4927600" y="187452"/>
                  </a:lnTo>
                  <a:lnTo>
                    <a:pt x="4914900" y="205740"/>
                  </a:lnTo>
                  <a:lnTo>
                    <a:pt x="4889500" y="245364"/>
                  </a:lnTo>
                  <a:lnTo>
                    <a:pt x="4864100" y="283464"/>
                  </a:lnTo>
                  <a:lnTo>
                    <a:pt x="4838700" y="303276"/>
                  </a:lnTo>
                  <a:lnTo>
                    <a:pt x="4826000" y="321564"/>
                  </a:lnTo>
                  <a:lnTo>
                    <a:pt x="4826000" y="335280"/>
                  </a:lnTo>
                  <a:lnTo>
                    <a:pt x="4813300" y="347472"/>
                  </a:lnTo>
                  <a:lnTo>
                    <a:pt x="4787900" y="373380"/>
                  </a:lnTo>
                  <a:lnTo>
                    <a:pt x="4762500" y="397764"/>
                  </a:lnTo>
                  <a:lnTo>
                    <a:pt x="4749800" y="411480"/>
                  </a:lnTo>
                  <a:lnTo>
                    <a:pt x="4749800" y="429768"/>
                  </a:lnTo>
                  <a:lnTo>
                    <a:pt x="4762500" y="417576"/>
                  </a:lnTo>
                  <a:lnTo>
                    <a:pt x="4775200" y="403860"/>
                  </a:lnTo>
                  <a:lnTo>
                    <a:pt x="4787900" y="379476"/>
                  </a:lnTo>
                  <a:lnTo>
                    <a:pt x="4813300" y="353568"/>
                  </a:lnTo>
                  <a:lnTo>
                    <a:pt x="4826000" y="341376"/>
                  </a:lnTo>
                  <a:lnTo>
                    <a:pt x="4838700" y="327660"/>
                  </a:lnTo>
                  <a:lnTo>
                    <a:pt x="4851400" y="307848"/>
                  </a:lnTo>
                  <a:lnTo>
                    <a:pt x="4864100" y="289560"/>
                  </a:lnTo>
                  <a:lnTo>
                    <a:pt x="4889500" y="249936"/>
                  </a:lnTo>
                  <a:lnTo>
                    <a:pt x="4914900" y="211836"/>
                  </a:lnTo>
                  <a:lnTo>
                    <a:pt x="4940300" y="192024"/>
                  </a:lnTo>
                  <a:lnTo>
                    <a:pt x="4953000" y="173736"/>
                  </a:lnTo>
                  <a:close/>
                </a:path>
                <a:path w="6629400" h="1122045">
                  <a:moveTo>
                    <a:pt x="4965700" y="135636"/>
                  </a:moveTo>
                  <a:lnTo>
                    <a:pt x="4965700" y="123444"/>
                  </a:lnTo>
                  <a:lnTo>
                    <a:pt x="4953000" y="131064"/>
                  </a:lnTo>
                  <a:lnTo>
                    <a:pt x="4953000" y="153924"/>
                  </a:lnTo>
                  <a:lnTo>
                    <a:pt x="4965700" y="135636"/>
                  </a:lnTo>
                  <a:close/>
                </a:path>
                <a:path w="6629400" h="1122045">
                  <a:moveTo>
                    <a:pt x="4991100" y="100584"/>
                  </a:moveTo>
                  <a:lnTo>
                    <a:pt x="4991100" y="73152"/>
                  </a:lnTo>
                  <a:lnTo>
                    <a:pt x="4978400" y="85344"/>
                  </a:lnTo>
                  <a:lnTo>
                    <a:pt x="4978400" y="105156"/>
                  </a:lnTo>
                  <a:lnTo>
                    <a:pt x="4965700" y="114300"/>
                  </a:lnTo>
                  <a:lnTo>
                    <a:pt x="4965700" y="126492"/>
                  </a:lnTo>
                  <a:lnTo>
                    <a:pt x="4978400" y="118872"/>
                  </a:lnTo>
                  <a:lnTo>
                    <a:pt x="4991100" y="100584"/>
                  </a:lnTo>
                  <a:close/>
                </a:path>
                <a:path w="6629400" h="1122045">
                  <a:moveTo>
                    <a:pt x="5016500" y="42672"/>
                  </a:moveTo>
                  <a:lnTo>
                    <a:pt x="5016500" y="25908"/>
                  </a:lnTo>
                  <a:lnTo>
                    <a:pt x="5003800" y="38100"/>
                  </a:lnTo>
                  <a:lnTo>
                    <a:pt x="4991100" y="62484"/>
                  </a:lnTo>
                  <a:lnTo>
                    <a:pt x="4991100" y="77724"/>
                  </a:lnTo>
                  <a:lnTo>
                    <a:pt x="5003800" y="65532"/>
                  </a:lnTo>
                  <a:lnTo>
                    <a:pt x="5003800" y="54864"/>
                  </a:lnTo>
                  <a:lnTo>
                    <a:pt x="5016500" y="42672"/>
                  </a:lnTo>
                  <a:close/>
                </a:path>
                <a:path w="6629400" h="1122045">
                  <a:moveTo>
                    <a:pt x="6629400" y="10668"/>
                  </a:moveTo>
                  <a:lnTo>
                    <a:pt x="6629400" y="1524"/>
                  </a:lnTo>
                  <a:lnTo>
                    <a:pt x="5016500" y="0"/>
                  </a:lnTo>
                  <a:lnTo>
                    <a:pt x="5016500" y="9144"/>
                  </a:lnTo>
                  <a:lnTo>
                    <a:pt x="5029200" y="6096"/>
                  </a:lnTo>
                  <a:lnTo>
                    <a:pt x="5029200" y="9156"/>
                  </a:lnTo>
                  <a:lnTo>
                    <a:pt x="6616700" y="10656"/>
                  </a:lnTo>
                  <a:lnTo>
                    <a:pt x="6616700" y="6096"/>
                  </a:lnTo>
                  <a:lnTo>
                    <a:pt x="6629400" y="10668"/>
                  </a:lnTo>
                  <a:close/>
                </a:path>
                <a:path w="6629400" h="1122045">
                  <a:moveTo>
                    <a:pt x="5029200" y="9156"/>
                  </a:moveTo>
                  <a:lnTo>
                    <a:pt x="5029200" y="6096"/>
                  </a:lnTo>
                  <a:lnTo>
                    <a:pt x="5016500" y="9144"/>
                  </a:lnTo>
                  <a:lnTo>
                    <a:pt x="5029200" y="9156"/>
                  </a:lnTo>
                  <a:close/>
                </a:path>
                <a:path w="6629400" h="1122045">
                  <a:moveTo>
                    <a:pt x="5029200" y="10668"/>
                  </a:moveTo>
                  <a:lnTo>
                    <a:pt x="5029200" y="9156"/>
                  </a:lnTo>
                  <a:lnTo>
                    <a:pt x="5016500" y="9144"/>
                  </a:lnTo>
                  <a:lnTo>
                    <a:pt x="5016500" y="18288"/>
                  </a:lnTo>
                  <a:lnTo>
                    <a:pt x="5029200" y="10668"/>
                  </a:lnTo>
                  <a:close/>
                </a:path>
                <a:path w="6629400" h="1122045">
                  <a:moveTo>
                    <a:pt x="6629400" y="10668"/>
                  </a:moveTo>
                  <a:lnTo>
                    <a:pt x="6616700" y="6096"/>
                  </a:lnTo>
                  <a:lnTo>
                    <a:pt x="6616700" y="10656"/>
                  </a:lnTo>
                  <a:lnTo>
                    <a:pt x="6629400" y="10668"/>
                  </a:lnTo>
                  <a:close/>
                </a:path>
                <a:path w="6629400" h="1122045">
                  <a:moveTo>
                    <a:pt x="6629400" y="1110996"/>
                  </a:moveTo>
                  <a:lnTo>
                    <a:pt x="6629400" y="10668"/>
                  </a:lnTo>
                  <a:lnTo>
                    <a:pt x="6616700" y="10656"/>
                  </a:lnTo>
                  <a:lnTo>
                    <a:pt x="6616700" y="1110996"/>
                  </a:lnTo>
                  <a:lnTo>
                    <a:pt x="6629400" y="1110996"/>
                  </a:lnTo>
                  <a:close/>
                </a:path>
                <a:path w="6629400" h="1122045">
                  <a:moveTo>
                    <a:pt x="6629400" y="1121664"/>
                  </a:moveTo>
                  <a:lnTo>
                    <a:pt x="6629400" y="1110996"/>
                  </a:lnTo>
                  <a:lnTo>
                    <a:pt x="6616700" y="1115568"/>
                  </a:lnTo>
                  <a:lnTo>
                    <a:pt x="6616700" y="1121664"/>
                  </a:lnTo>
                  <a:lnTo>
                    <a:pt x="6629400" y="1121664"/>
                  </a:lnTo>
                  <a:close/>
                </a:path>
              </a:pathLst>
            </a:custGeom>
            <a:solidFill>
              <a:srgbClr val="000000"/>
            </a:solidFill>
          </p:spPr>
          <p:txBody>
            <a:bodyPr wrap="square" lIns="0" tIns="0" rIns="0" bIns="0" rtlCol="0"/>
            <a:lstStyle/>
            <a:p>
              <a:endParaRPr sz="1634"/>
            </a:p>
          </p:txBody>
        </p:sp>
        <p:sp>
          <p:nvSpPr>
            <p:cNvPr id="7" name="object 7"/>
            <p:cNvSpPr/>
            <p:nvPr/>
          </p:nvSpPr>
          <p:spPr>
            <a:xfrm>
              <a:off x="3383158" y="2456688"/>
              <a:ext cx="3742944" cy="1653540"/>
            </a:xfrm>
            <a:prstGeom prst="rect">
              <a:avLst/>
            </a:prstGeom>
            <a:blipFill>
              <a:blip r:embed="rId3" cstate="print"/>
              <a:stretch>
                <a:fillRect/>
              </a:stretch>
            </a:blipFill>
          </p:spPr>
          <p:txBody>
            <a:bodyPr wrap="square" lIns="0" tIns="0" rIns="0" bIns="0" rtlCol="0"/>
            <a:lstStyle/>
            <a:p>
              <a:endParaRPr sz="1634"/>
            </a:p>
          </p:txBody>
        </p:sp>
      </p:grpSp>
      <p:sp>
        <p:nvSpPr>
          <p:cNvPr id="8" name="object 8"/>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9" name="object 9"/>
          <p:cNvSpPr txBox="1"/>
          <p:nvPr/>
        </p:nvSpPr>
        <p:spPr>
          <a:xfrm>
            <a:off x="2612262" y="5101888"/>
            <a:ext cx="7534579" cy="1017107"/>
          </a:xfrm>
          <a:prstGeom prst="rect">
            <a:avLst/>
          </a:prstGeom>
        </p:spPr>
        <p:txBody>
          <a:bodyPr vert="horz" wrap="square" lIns="0" tIns="11526" rIns="0" bIns="0" rtlCol="0">
            <a:spAutoFit/>
          </a:bodyPr>
          <a:lstStyle/>
          <a:p>
            <a:pPr marL="11527">
              <a:spcBef>
                <a:spcPts val="91"/>
              </a:spcBef>
            </a:pPr>
            <a:r>
              <a:rPr sz="2178" b="1" spc="-5" dirty="0">
                <a:latin typeface="Comic Sans MS"/>
                <a:cs typeface="Comic Sans MS"/>
              </a:rPr>
              <a:t>Sous </a:t>
            </a:r>
            <a:r>
              <a:rPr sz="2178" b="1" dirty="0">
                <a:latin typeface="Comic Sans MS"/>
                <a:cs typeface="Comic Sans MS"/>
              </a:rPr>
              <a:t>l </a:t>
            </a:r>
            <a:r>
              <a:rPr sz="2178" b="1" spc="-5" dirty="0">
                <a:latin typeface="Comic Sans MS"/>
                <a:cs typeface="Comic Sans MS"/>
              </a:rPr>
              <a:t>’effet </a:t>
            </a:r>
            <a:r>
              <a:rPr sz="2178" b="1" dirty="0">
                <a:latin typeface="Comic Sans MS"/>
                <a:cs typeface="Comic Sans MS"/>
              </a:rPr>
              <a:t>d </a:t>
            </a:r>
            <a:r>
              <a:rPr sz="2178" b="1" spc="-5" dirty="0">
                <a:latin typeface="Comic Sans MS"/>
                <a:cs typeface="Comic Sans MS"/>
              </a:rPr>
              <a:t>’une charge ou de son poids</a:t>
            </a:r>
            <a:r>
              <a:rPr sz="2178" b="1" spc="-9" dirty="0">
                <a:latin typeface="Comic Sans MS"/>
                <a:cs typeface="Comic Sans MS"/>
              </a:rPr>
              <a:t> </a:t>
            </a:r>
            <a:r>
              <a:rPr sz="2178" b="1" spc="-5" dirty="0">
                <a:latin typeface="Comic Sans MS"/>
                <a:cs typeface="Comic Sans MS"/>
              </a:rPr>
              <a:t>propre,</a:t>
            </a:r>
            <a:endParaRPr sz="2178">
              <a:latin typeface="Comic Sans MS"/>
              <a:cs typeface="Comic Sans MS"/>
            </a:endParaRPr>
          </a:p>
          <a:p>
            <a:pPr marL="11527" marR="4611"/>
            <a:r>
              <a:rPr sz="2178" b="1" dirty="0">
                <a:latin typeface="Comic Sans MS"/>
                <a:cs typeface="Comic Sans MS"/>
              </a:rPr>
              <a:t>le </a:t>
            </a:r>
            <a:r>
              <a:rPr sz="2178" b="1" spc="-5" dirty="0">
                <a:latin typeface="Comic Sans MS"/>
                <a:cs typeface="Comic Sans MS"/>
              </a:rPr>
              <a:t>tablier fléchit. La </a:t>
            </a:r>
            <a:r>
              <a:rPr sz="2178" b="1" dirty="0">
                <a:latin typeface="Comic Sans MS"/>
                <a:cs typeface="Comic Sans MS"/>
              </a:rPr>
              <a:t>flèche </a:t>
            </a:r>
            <a:r>
              <a:rPr sz="2178" b="1" spc="-5" dirty="0">
                <a:latin typeface="Comic Sans MS"/>
                <a:cs typeface="Comic Sans MS"/>
              </a:rPr>
              <a:t>résultante </a:t>
            </a:r>
            <a:r>
              <a:rPr sz="2178" b="1" dirty="0">
                <a:latin typeface="Comic Sans MS"/>
                <a:cs typeface="Comic Sans MS"/>
              </a:rPr>
              <a:t>ne </a:t>
            </a:r>
            <a:r>
              <a:rPr sz="2178" b="1" spc="-5" dirty="0">
                <a:latin typeface="Comic Sans MS"/>
                <a:cs typeface="Comic Sans MS"/>
              </a:rPr>
              <a:t>doit pas être  trop importante </a:t>
            </a:r>
            <a:r>
              <a:rPr sz="2178" b="1" dirty="0">
                <a:latin typeface="Comic Sans MS"/>
                <a:cs typeface="Comic Sans MS"/>
              </a:rPr>
              <a:t>!</a:t>
            </a:r>
            <a:endParaRPr sz="2178">
              <a:latin typeface="Comic Sans MS"/>
              <a:cs typeface="Comic Sans MS"/>
            </a:endParaRPr>
          </a:p>
        </p:txBody>
      </p:sp>
      <p:sp>
        <p:nvSpPr>
          <p:cNvPr id="10" name="object 10"/>
          <p:cNvSpPr txBox="1"/>
          <p:nvPr/>
        </p:nvSpPr>
        <p:spPr>
          <a:xfrm>
            <a:off x="5158597" y="1590133"/>
            <a:ext cx="2583986" cy="380970"/>
          </a:xfrm>
          <a:prstGeom prst="rect">
            <a:avLst/>
          </a:prstGeom>
        </p:spPr>
        <p:txBody>
          <a:bodyPr vert="horz" wrap="square" lIns="0" tIns="11526" rIns="0" bIns="0" rtlCol="0">
            <a:spAutoFit/>
          </a:bodyPr>
          <a:lstStyle/>
          <a:p>
            <a:pPr marL="11527">
              <a:spcBef>
                <a:spcPts val="91"/>
              </a:spcBef>
            </a:pPr>
            <a:r>
              <a:rPr sz="2400" b="1" dirty="0">
                <a:solidFill>
                  <a:srgbClr val="FF9900"/>
                </a:solidFill>
                <a:latin typeface="Comic Sans MS"/>
                <a:cs typeface="Comic Sans MS"/>
              </a:rPr>
              <a:t>- </a:t>
            </a:r>
            <a:r>
              <a:rPr sz="2400" b="1" spc="-5" dirty="0">
                <a:solidFill>
                  <a:srgbClr val="FF9900"/>
                </a:solidFill>
                <a:latin typeface="Comic Sans MS"/>
                <a:cs typeface="Comic Sans MS"/>
              </a:rPr>
              <a:t>LA</a:t>
            </a:r>
            <a:r>
              <a:rPr sz="2400" b="1" spc="-86" dirty="0">
                <a:solidFill>
                  <a:srgbClr val="FF9900"/>
                </a:solidFill>
                <a:latin typeface="Comic Sans MS"/>
                <a:cs typeface="Comic Sans MS"/>
              </a:rPr>
              <a:t> </a:t>
            </a:r>
            <a:r>
              <a:rPr sz="2400" b="1" spc="-5" dirty="0">
                <a:solidFill>
                  <a:srgbClr val="FF9900"/>
                </a:solidFill>
                <a:latin typeface="Comic Sans MS"/>
                <a:cs typeface="Comic Sans MS"/>
              </a:rPr>
              <a:t>FLEXION</a:t>
            </a:r>
            <a:endParaRPr sz="2400" dirty="0">
              <a:latin typeface="Comic Sans MS"/>
              <a:cs typeface="Comic Sans MS"/>
            </a:endParaRPr>
          </a:p>
        </p:txBody>
      </p:sp>
      <p:sp>
        <p:nvSpPr>
          <p:cNvPr id="11" name="object 11"/>
          <p:cNvSpPr txBox="1"/>
          <p:nvPr/>
        </p:nvSpPr>
        <p:spPr>
          <a:xfrm>
            <a:off x="6179342" y="2971875"/>
            <a:ext cx="847165" cy="319415"/>
          </a:xfrm>
          <a:prstGeom prst="rect">
            <a:avLst/>
          </a:prstGeom>
        </p:spPr>
        <p:txBody>
          <a:bodyPr vert="horz" wrap="square" lIns="0" tIns="11526" rIns="0" bIns="0" rtlCol="0">
            <a:spAutoFit/>
          </a:bodyPr>
          <a:lstStyle/>
          <a:p>
            <a:pPr marL="11527">
              <a:spcBef>
                <a:spcPts val="91"/>
              </a:spcBef>
            </a:pPr>
            <a:r>
              <a:rPr sz="2000" dirty="0">
                <a:latin typeface="Comic Sans MS"/>
                <a:cs typeface="Comic Sans MS"/>
              </a:rPr>
              <a:t>fl</a:t>
            </a:r>
            <a:r>
              <a:rPr sz="2000" spc="5" dirty="0">
                <a:latin typeface="Comic Sans MS"/>
                <a:cs typeface="Comic Sans MS"/>
              </a:rPr>
              <a:t>è</a:t>
            </a:r>
            <a:r>
              <a:rPr sz="2000" dirty="0">
                <a:latin typeface="Comic Sans MS"/>
                <a:cs typeface="Comic Sans MS"/>
              </a:rPr>
              <a:t>c</a:t>
            </a:r>
            <a:r>
              <a:rPr sz="2000" spc="5" dirty="0">
                <a:latin typeface="Comic Sans MS"/>
                <a:cs typeface="Comic Sans MS"/>
              </a:rPr>
              <a:t>h</a:t>
            </a:r>
            <a:r>
              <a:rPr sz="2000" dirty="0">
                <a:latin typeface="Comic Sans MS"/>
                <a:cs typeface="Comic Sans MS"/>
              </a:rPr>
              <a: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485900" y="2454964"/>
            <a:ext cx="8458200" cy="2980636"/>
            <a:chOff x="2011558" y="3409188"/>
            <a:chExt cx="6640195" cy="1327785"/>
          </a:xfrm>
        </p:grpSpPr>
        <p:sp>
          <p:nvSpPr>
            <p:cNvPr id="3" name="object 3"/>
            <p:cNvSpPr/>
            <p:nvPr/>
          </p:nvSpPr>
          <p:spPr>
            <a:xfrm>
              <a:off x="3396873" y="3614928"/>
              <a:ext cx="3686810" cy="495300"/>
            </a:xfrm>
            <a:custGeom>
              <a:avLst/>
              <a:gdLst/>
              <a:ahLst/>
              <a:cxnLst/>
              <a:rect l="l" t="t" r="r" b="b"/>
              <a:pathLst>
                <a:path w="3686809" h="495300">
                  <a:moveTo>
                    <a:pt x="3686555" y="0"/>
                  </a:moveTo>
                  <a:lnTo>
                    <a:pt x="1941575" y="335279"/>
                  </a:lnTo>
                  <a:lnTo>
                    <a:pt x="25907" y="13715"/>
                  </a:lnTo>
                  <a:lnTo>
                    <a:pt x="0" y="137159"/>
                  </a:lnTo>
                  <a:lnTo>
                    <a:pt x="1918715" y="495299"/>
                  </a:lnTo>
                  <a:lnTo>
                    <a:pt x="3674363" y="137159"/>
                  </a:lnTo>
                  <a:lnTo>
                    <a:pt x="3686555" y="0"/>
                  </a:lnTo>
                  <a:close/>
                </a:path>
              </a:pathLst>
            </a:custGeom>
            <a:solidFill>
              <a:srgbClr val="FF0000"/>
            </a:solidFill>
          </p:spPr>
          <p:txBody>
            <a:bodyPr wrap="square" lIns="0" tIns="0" rIns="0" bIns="0" rtlCol="0"/>
            <a:lstStyle/>
            <a:p>
              <a:endParaRPr sz="1634"/>
            </a:p>
          </p:txBody>
        </p:sp>
        <p:sp>
          <p:nvSpPr>
            <p:cNvPr id="4" name="object 4"/>
            <p:cNvSpPr/>
            <p:nvPr/>
          </p:nvSpPr>
          <p:spPr>
            <a:xfrm>
              <a:off x="3392302" y="3610356"/>
              <a:ext cx="3695700" cy="504825"/>
            </a:xfrm>
            <a:custGeom>
              <a:avLst/>
              <a:gdLst/>
              <a:ahLst/>
              <a:cxnLst/>
              <a:rect l="l" t="t" r="r" b="b"/>
              <a:pathLst>
                <a:path w="3695700" h="504825">
                  <a:moveTo>
                    <a:pt x="1947672" y="344424"/>
                  </a:moveTo>
                  <a:lnTo>
                    <a:pt x="1947672" y="335280"/>
                  </a:lnTo>
                  <a:lnTo>
                    <a:pt x="1946148" y="335280"/>
                  </a:lnTo>
                  <a:lnTo>
                    <a:pt x="1946148" y="335023"/>
                  </a:lnTo>
                  <a:lnTo>
                    <a:pt x="30480" y="12192"/>
                  </a:lnTo>
                  <a:lnTo>
                    <a:pt x="28956" y="12192"/>
                  </a:lnTo>
                  <a:lnTo>
                    <a:pt x="25908" y="13716"/>
                  </a:lnTo>
                  <a:lnTo>
                    <a:pt x="25908" y="16764"/>
                  </a:lnTo>
                  <a:lnTo>
                    <a:pt x="0" y="140208"/>
                  </a:lnTo>
                  <a:lnTo>
                    <a:pt x="0" y="143256"/>
                  </a:lnTo>
                  <a:lnTo>
                    <a:pt x="3048" y="146304"/>
                  </a:lnTo>
                  <a:lnTo>
                    <a:pt x="4572" y="146304"/>
                  </a:lnTo>
                  <a:lnTo>
                    <a:pt x="6096" y="146588"/>
                  </a:lnTo>
                  <a:lnTo>
                    <a:pt x="6096" y="137160"/>
                  </a:lnTo>
                  <a:lnTo>
                    <a:pt x="9952" y="137880"/>
                  </a:lnTo>
                  <a:lnTo>
                    <a:pt x="28956" y="47333"/>
                  </a:lnTo>
                  <a:lnTo>
                    <a:pt x="28956" y="22860"/>
                  </a:lnTo>
                  <a:lnTo>
                    <a:pt x="35052" y="18288"/>
                  </a:lnTo>
                  <a:lnTo>
                    <a:pt x="35052" y="23882"/>
                  </a:lnTo>
                  <a:lnTo>
                    <a:pt x="1946148" y="344424"/>
                  </a:lnTo>
                  <a:lnTo>
                    <a:pt x="1946148" y="335280"/>
                  </a:lnTo>
                  <a:lnTo>
                    <a:pt x="1946859" y="335143"/>
                  </a:lnTo>
                  <a:lnTo>
                    <a:pt x="1946859" y="344424"/>
                  </a:lnTo>
                  <a:lnTo>
                    <a:pt x="1947672" y="344424"/>
                  </a:lnTo>
                  <a:close/>
                </a:path>
                <a:path w="3695700" h="504825">
                  <a:moveTo>
                    <a:pt x="9952" y="137880"/>
                  </a:moveTo>
                  <a:lnTo>
                    <a:pt x="6096" y="137160"/>
                  </a:lnTo>
                  <a:lnTo>
                    <a:pt x="9144" y="141732"/>
                  </a:lnTo>
                  <a:lnTo>
                    <a:pt x="9952" y="137880"/>
                  </a:lnTo>
                  <a:close/>
                </a:path>
                <a:path w="3695700" h="504825">
                  <a:moveTo>
                    <a:pt x="1922492" y="495151"/>
                  </a:moveTo>
                  <a:lnTo>
                    <a:pt x="9952" y="137880"/>
                  </a:lnTo>
                  <a:lnTo>
                    <a:pt x="9144" y="141732"/>
                  </a:lnTo>
                  <a:lnTo>
                    <a:pt x="6096" y="137160"/>
                  </a:lnTo>
                  <a:lnTo>
                    <a:pt x="6096" y="146588"/>
                  </a:lnTo>
                  <a:lnTo>
                    <a:pt x="1921764" y="504444"/>
                  </a:lnTo>
                  <a:lnTo>
                    <a:pt x="1921764" y="495300"/>
                  </a:lnTo>
                  <a:lnTo>
                    <a:pt x="1922492" y="495151"/>
                  </a:lnTo>
                  <a:close/>
                </a:path>
                <a:path w="3695700" h="504825">
                  <a:moveTo>
                    <a:pt x="35052" y="18288"/>
                  </a:moveTo>
                  <a:lnTo>
                    <a:pt x="28956" y="22860"/>
                  </a:lnTo>
                  <a:lnTo>
                    <a:pt x="33917" y="23692"/>
                  </a:lnTo>
                  <a:lnTo>
                    <a:pt x="35052" y="18288"/>
                  </a:lnTo>
                  <a:close/>
                </a:path>
                <a:path w="3695700" h="504825">
                  <a:moveTo>
                    <a:pt x="33917" y="23692"/>
                  </a:moveTo>
                  <a:lnTo>
                    <a:pt x="28956" y="22860"/>
                  </a:lnTo>
                  <a:lnTo>
                    <a:pt x="28956" y="47333"/>
                  </a:lnTo>
                  <a:lnTo>
                    <a:pt x="33917" y="23692"/>
                  </a:lnTo>
                  <a:close/>
                </a:path>
                <a:path w="3695700" h="504825">
                  <a:moveTo>
                    <a:pt x="35052" y="23882"/>
                  </a:moveTo>
                  <a:lnTo>
                    <a:pt x="35052" y="18288"/>
                  </a:lnTo>
                  <a:lnTo>
                    <a:pt x="33917" y="23692"/>
                  </a:lnTo>
                  <a:lnTo>
                    <a:pt x="35052" y="23882"/>
                  </a:lnTo>
                  <a:close/>
                </a:path>
                <a:path w="3695700" h="504825">
                  <a:moveTo>
                    <a:pt x="1923288" y="495300"/>
                  </a:moveTo>
                  <a:lnTo>
                    <a:pt x="1922492" y="495151"/>
                  </a:lnTo>
                  <a:lnTo>
                    <a:pt x="1921764" y="495300"/>
                  </a:lnTo>
                  <a:lnTo>
                    <a:pt x="1923288" y="495300"/>
                  </a:lnTo>
                  <a:close/>
                </a:path>
                <a:path w="3695700" h="504825">
                  <a:moveTo>
                    <a:pt x="1923288" y="504444"/>
                  </a:moveTo>
                  <a:lnTo>
                    <a:pt x="1923288" y="495300"/>
                  </a:lnTo>
                  <a:lnTo>
                    <a:pt x="1921764" y="495300"/>
                  </a:lnTo>
                  <a:lnTo>
                    <a:pt x="1921764" y="504444"/>
                  </a:lnTo>
                  <a:lnTo>
                    <a:pt x="1923288" y="504444"/>
                  </a:lnTo>
                  <a:close/>
                </a:path>
                <a:path w="3695700" h="504825">
                  <a:moveTo>
                    <a:pt x="3677412" y="146614"/>
                  </a:moveTo>
                  <a:lnTo>
                    <a:pt x="3677412" y="137160"/>
                  </a:lnTo>
                  <a:lnTo>
                    <a:pt x="3674364" y="140208"/>
                  </a:lnTo>
                  <a:lnTo>
                    <a:pt x="3674364" y="137781"/>
                  </a:lnTo>
                  <a:lnTo>
                    <a:pt x="1922492" y="495151"/>
                  </a:lnTo>
                  <a:lnTo>
                    <a:pt x="1923288" y="495300"/>
                  </a:lnTo>
                  <a:lnTo>
                    <a:pt x="1923288" y="504444"/>
                  </a:lnTo>
                  <a:lnTo>
                    <a:pt x="3674364" y="147236"/>
                  </a:lnTo>
                  <a:lnTo>
                    <a:pt x="3674364" y="140208"/>
                  </a:lnTo>
                  <a:lnTo>
                    <a:pt x="3674586" y="137736"/>
                  </a:lnTo>
                  <a:lnTo>
                    <a:pt x="3674586" y="147191"/>
                  </a:lnTo>
                  <a:lnTo>
                    <a:pt x="3677412" y="146614"/>
                  </a:lnTo>
                  <a:close/>
                </a:path>
                <a:path w="3695700" h="504825">
                  <a:moveTo>
                    <a:pt x="1947672" y="335280"/>
                  </a:moveTo>
                  <a:lnTo>
                    <a:pt x="1946859" y="335143"/>
                  </a:lnTo>
                  <a:lnTo>
                    <a:pt x="1946148" y="335280"/>
                  </a:lnTo>
                  <a:lnTo>
                    <a:pt x="1947672" y="335280"/>
                  </a:lnTo>
                  <a:close/>
                </a:path>
                <a:path w="3695700" h="504825">
                  <a:moveTo>
                    <a:pt x="3695700" y="4572"/>
                  </a:moveTo>
                  <a:lnTo>
                    <a:pt x="3695700" y="3048"/>
                  </a:lnTo>
                  <a:lnTo>
                    <a:pt x="3692652" y="0"/>
                  </a:lnTo>
                  <a:lnTo>
                    <a:pt x="3689604" y="0"/>
                  </a:lnTo>
                  <a:lnTo>
                    <a:pt x="1946859" y="335143"/>
                  </a:lnTo>
                  <a:lnTo>
                    <a:pt x="1947672" y="335280"/>
                  </a:lnTo>
                  <a:lnTo>
                    <a:pt x="1947672" y="344424"/>
                  </a:lnTo>
                  <a:lnTo>
                    <a:pt x="3686030" y="10416"/>
                  </a:lnTo>
                  <a:lnTo>
                    <a:pt x="3686556" y="4572"/>
                  </a:lnTo>
                  <a:lnTo>
                    <a:pt x="3692652" y="9144"/>
                  </a:lnTo>
                  <a:lnTo>
                    <a:pt x="3692652" y="38862"/>
                  </a:lnTo>
                  <a:lnTo>
                    <a:pt x="3695700" y="4572"/>
                  </a:lnTo>
                  <a:close/>
                </a:path>
                <a:path w="3695700" h="504825">
                  <a:moveTo>
                    <a:pt x="3677412" y="137160"/>
                  </a:moveTo>
                  <a:lnTo>
                    <a:pt x="3674586" y="137736"/>
                  </a:lnTo>
                  <a:lnTo>
                    <a:pt x="3674364" y="140208"/>
                  </a:lnTo>
                  <a:lnTo>
                    <a:pt x="3677412" y="137160"/>
                  </a:lnTo>
                  <a:close/>
                </a:path>
                <a:path w="3695700" h="504825">
                  <a:moveTo>
                    <a:pt x="3692652" y="38862"/>
                  </a:moveTo>
                  <a:lnTo>
                    <a:pt x="3692652" y="9144"/>
                  </a:lnTo>
                  <a:lnTo>
                    <a:pt x="3686030" y="10416"/>
                  </a:lnTo>
                  <a:lnTo>
                    <a:pt x="3674586" y="137736"/>
                  </a:lnTo>
                  <a:lnTo>
                    <a:pt x="3677412" y="137160"/>
                  </a:lnTo>
                  <a:lnTo>
                    <a:pt x="3677412" y="146614"/>
                  </a:lnTo>
                  <a:lnTo>
                    <a:pt x="3678936" y="146304"/>
                  </a:lnTo>
                  <a:lnTo>
                    <a:pt x="3681984" y="146304"/>
                  </a:lnTo>
                  <a:lnTo>
                    <a:pt x="3683508" y="143256"/>
                  </a:lnTo>
                  <a:lnTo>
                    <a:pt x="3683508" y="141732"/>
                  </a:lnTo>
                  <a:lnTo>
                    <a:pt x="3692652" y="38862"/>
                  </a:lnTo>
                  <a:close/>
                </a:path>
                <a:path w="3695700" h="504825">
                  <a:moveTo>
                    <a:pt x="3692652" y="9144"/>
                  </a:moveTo>
                  <a:lnTo>
                    <a:pt x="3686556" y="4572"/>
                  </a:lnTo>
                  <a:lnTo>
                    <a:pt x="3686030" y="10416"/>
                  </a:lnTo>
                  <a:lnTo>
                    <a:pt x="3692652" y="9144"/>
                  </a:lnTo>
                  <a:close/>
                </a:path>
              </a:pathLst>
            </a:custGeom>
            <a:solidFill>
              <a:srgbClr val="000000"/>
            </a:solidFill>
          </p:spPr>
          <p:txBody>
            <a:bodyPr wrap="square" lIns="0" tIns="0" rIns="0" bIns="0" rtlCol="0"/>
            <a:lstStyle/>
            <a:p>
              <a:endParaRPr sz="1634"/>
            </a:p>
          </p:txBody>
        </p:sp>
        <p:sp>
          <p:nvSpPr>
            <p:cNvPr id="5" name="object 5"/>
            <p:cNvSpPr/>
            <p:nvPr/>
          </p:nvSpPr>
          <p:spPr>
            <a:xfrm>
              <a:off x="2011558" y="3614928"/>
              <a:ext cx="6640068" cy="1120139"/>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2011558" y="3409188"/>
              <a:ext cx="6629400" cy="1327404"/>
            </a:xfrm>
            <a:prstGeom prst="rect">
              <a:avLst/>
            </a:prstGeom>
            <a:blipFill>
              <a:blip r:embed="rId3" cstate="print"/>
              <a:stretch>
                <a:fillRect/>
              </a:stretch>
            </a:blipFill>
          </p:spPr>
          <p:txBody>
            <a:bodyPr wrap="square" lIns="0" tIns="0" rIns="0" bIns="0" rtlCol="0"/>
            <a:lstStyle/>
            <a:p>
              <a:endParaRPr sz="1634"/>
            </a:p>
          </p:txBody>
        </p:sp>
      </p:grpSp>
      <p:sp>
        <p:nvSpPr>
          <p:cNvPr id="7" name="object 7"/>
          <p:cNvSpPr txBox="1">
            <a:spLocks noGrp="1"/>
          </p:cNvSpPr>
          <p:nvPr>
            <p:ph type="title"/>
          </p:nvPr>
        </p:nvSpPr>
        <p:spPr>
          <a:xfrm>
            <a:off x="2004252" y="742696"/>
            <a:ext cx="5887418"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8" name="object 8"/>
          <p:cNvSpPr txBox="1"/>
          <p:nvPr/>
        </p:nvSpPr>
        <p:spPr>
          <a:xfrm>
            <a:off x="626165" y="5753783"/>
            <a:ext cx="10933044" cy="934968"/>
          </a:xfrm>
          <a:prstGeom prst="rect">
            <a:avLst/>
          </a:prstGeom>
        </p:spPr>
        <p:txBody>
          <a:bodyPr vert="horz" wrap="square" lIns="0" tIns="11526" rIns="0" bIns="0" rtlCol="0">
            <a:spAutoFit/>
          </a:bodyPr>
          <a:lstStyle/>
          <a:p>
            <a:pPr marL="11527" marR="4611">
              <a:spcBef>
                <a:spcPts val="91"/>
              </a:spcBef>
            </a:pPr>
            <a:r>
              <a:rPr sz="2000" b="1" spc="-5" dirty="0">
                <a:latin typeface="Comic Sans MS"/>
                <a:cs typeface="Comic Sans MS"/>
              </a:rPr>
              <a:t>La portée du tablier (distance entre </a:t>
            </a:r>
            <a:r>
              <a:rPr sz="2000" b="1" dirty="0">
                <a:latin typeface="Comic Sans MS"/>
                <a:cs typeface="Comic Sans MS"/>
              </a:rPr>
              <a:t>2 </a:t>
            </a:r>
            <a:r>
              <a:rPr sz="2000" b="1" spc="-5" dirty="0">
                <a:latin typeface="Comic Sans MS"/>
                <a:cs typeface="Comic Sans MS"/>
              </a:rPr>
              <a:t>appuis consécutifs)  </a:t>
            </a:r>
            <a:r>
              <a:rPr sz="2000" b="1" dirty="0">
                <a:latin typeface="Comic Sans MS"/>
                <a:cs typeface="Comic Sans MS"/>
              </a:rPr>
              <a:t>et </a:t>
            </a:r>
            <a:r>
              <a:rPr sz="2000" b="1" spc="-5" dirty="0">
                <a:latin typeface="Comic Sans MS"/>
                <a:cs typeface="Comic Sans MS"/>
              </a:rPr>
              <a:t>son chargement maximal imposent des </a:t>
            </a:r>
            <a:r>
              <a:rPr sz="2000" b="1" dirty="0">
                <a:latin typeface="Comic Sans MS"/>
                <a:cs typeface="Comic Sans MS"/>
              </a:rPr>
              <a:t>types </a:t>
            </a:r>
            <a:r>
              <a:rPr sz="2000" b="1" spc="-5" dirty="0">
                <a:latin typeface="Comic Sans MS"/>
                <a:cs typeface="Comic Sans MS"/>
              </a:rPr>
              <a:t>de ponts  </a:t>
            </a:r>
            <a:r>
              <a:rPr sz="2000" b="1" dirty="0">
                <a:latin typeface="Comic Sans MS"/>
                <a:cs typeface="Comic Sans MS"/>
              </a:rPr>
              <a:t>et </a:t>
            </a:r>
            <a:r>
              <a:rPr sz="2000" b="1" spc="-5" dirty="0">
                <a:latin typeface="Comic Sans MS"/>
                <a:cs typeface="Comic Sans MS"/>
              </a:rPr>
              <a:t>des matériaux particuliers </a:t>
            </a:r>
            <a:r>
              <a:rPr sz="2000" b="1" dirty="0">
                <a:latin typeface="Comic Sans MS"/>
                <a:cs typeface="Comic Sans MS"/>
              </a:rPr>
              <a:t>: </a:t>
            </a:r>
            <a:r>
              <a:rPr sz="2000" b="1" spc="-5" dirty="0">
                <a:latin typeface="Comic Sans MS"/>
                <a:cs typeface="Comic Sans MS"/>
              </a:rPr>
              <a:t>poutres B.A., voussoirs  </a:t>
            </a:r>
            <a:r>
              <a:rPr sz="2000" b="1" dirty="0">
                <a:latin typeface="Comic Sans MS"/>
                <a:cs typeface="Comic Sans MS"/>
              </a:rPr>
              <a:t>B.P., </a:t>
            </a:r>
            <a:r>
              <a:rPr sz="2000" b="1" spc="-5" dirty="0">
                <a:latin typeface="Comic Sans MS"/>
                <a:cs typeface="Comic Sans MS"/>
              </a:rPr>
              <a:t>Treillis métallique, suspendu, </a:t>
            </a:r>
            <a:r>
              <a:rPr sz="2000" b="1" dirty="0">
                <a:latin typeface="Comic Sans MS"/>
                <a:cs typeface="Comic Sans MS"/>
              </a:rPr>
              <a:t>à </a:t>
            </a:r>
            <a:r>
              <a:rPr sz="2000" b="1" spc="-5" dirty="0">
                <a:latin typeface="Comic Sans MS"/>
                <a:cs typeface="Comic Sans MS"/>
              </a:rPr>
              <a:t>haubans,</a:t>
            </a:r>
            <a:r>
              <a:rPr sz="2000" b="1" spc="-9" dirty="0">
                <a:latin typeface="Comic Sans MS"/>
                <a:cs typeface="Comic Sans MS"/>
              </a:rPr>
              <a:t> </a:t>
            </a:r>
            <a:r>
              <a:rPr sz="2000" b="1" dirty="0">
                <a:latin typeface="Comic Sans MS"/>
                <a:cs typeface="Comic Sans MS"/>
              </a:rPr>
              <a:t>...</a:t>
            </a:r>
            <a:endParaRPr sz="2000" dirty="0">
              <a:latin typeface="Comic Sans MS"/>
              <a:cs typeface="Comic Sans MS"/>
            </a:endParaRPr>
          </a:p>
        </p:txBody>
      </p:sp>
      <p:sp>
        <p:nvSpPr>
          <p:cNvPr id="9" name="object 9"/>
          <p:cNvSpPr/>
          <p:nvPr/>
        </p:nvSpPr>
        <p:spPr>
          <a:xfrm flipV="1">
            <a:off x="3340100" y="2362201"/>
            <a:ext cx="4711700" cy="59324"/>
          </a:xfrm>
          <a:custGeom>
            <a:avLst/>
            <a:gdLst/>
            <a:ahLst/>
            <a:cxnLst/>
            <a:rect l="l" t="t" r="r" b="b"/>
            <a:pathLst>
              <a:path w="3426459" h="143510">
                <a:moveTo>
                  <a:pt x="143256" y="47244"/>
                </a:moveTo>
                <a:lnTo>
                  <a:pt x="143256" y="0"/>
                </a:lnTo>
                <a:lnTo>
                  <a:pt x="0" y="71628"/>
                </a:lnTo>
                <a:lnTo>
                  <a:pt x="118872" y="131064"/>
                </a:lnTo>
                <a:lnTo>
                  <a:pt x="118872" y="47244"/>
                </a:lnTo>
                <a:lnTo>
                  <a:pt x="143256" y="47244"/>
                </a:lnTo>
                <a:close/>
              </a:path>
              <a:path w="3426459" h="143510">
                <a:moveTo>
                  <a:pt x="3307080" y="96012"/>
                </a:moveTo>
                <a:lnTo>
                  <a:pt x="3307080" y="47244"/>
                </a:lnTo>
                <a:lnTo>
                  <a:pt x="118872" y="47244"/>
                </a:lnTo>
                <a:lnTo>
                  <a:pt x="118872" y="96012"/>
                </a:lnTo>
                <a:lnTo>
                  <a:pt x="3307080" y="96012"/>
                </a:lnTo>
                <a:close/>
              </a:path>
              <a:path w="3426459" h="143510">
                <a:moveTo>
                  <a:pt x="143256" y="143256"/>
                </a:moveTo>
                <a:lnTo>
                  <a:pt x="143256" y="96012"/>
                </a:lnTo>
                <a:lnTo>
                  <a:pt x="118872" y="96012"/>
                </a:lnTo>
                <a:lnTo>
                  <a:pt x="118872" y="131064"/>
                </a:lnTo>
                <a:lnTo>
                  <a:pt x="143256" y="143256"/>
                </a:lnTo>
                <a:close/>
              </a:path>
              <a:path w="3426459" h="143510">
                <a:moveTo>
                  <a:pt x="3425952" y="71628"/>
                </a:moveTo>
                <a:lnTo>
                  <a:pt x="3282696" y="0"/>
                </a:lnTo>
                <a:lnTo>
                  <a:pt x="3282696" y="47244"/>
                </a:lnTo>
                <a:lnTo>
                  <a:pt x="3307080" y="47244"/>
                </a:lnTo>
                <a:lnTo>
                  <a:pt x="3307080" y="131064"/>
                </a:lnTo>
                <a:lnTo>
                  <a:pt x="3425952" y="71628"/>
                </a:lnTo>
                <a:close/>
              </a:path>
              <a:path w="3426459" h="143510">
                <a:moveTo>
                  <a:pt x="3307080" y="131064"/>
                </a:moveTo>
                <a:lnTo>
                  <a:pt x="3307080" y="96012"/>
                </a:lnTo>
                <a:lnTo>
                  <a:pt x="3282696" y="96012"/>
                </a:lnTo>
                <a:lnTo>
                  <a:pt x="3282696" y="143256"/>
                </a:lnTo>
                <a:lnTo>
                  <a:pt x="3307080" y="131064"/>
                </a:lnTo>
                <a:close/>
              </a:path>
            </a:pathLst>
          </a:custGeom>
          <a:solidFill>
            <a:srgbClr val="000000"/>
          </a:solidFill>
        </p:spPr>
        <p:txBody>
          <a:bodyPr wrap="square" lIns="0" tIns="0" rIns="0" bIns="0" rtlCol="0"/>
          <a:lstStyle/>
          <a:p>
            <a:endParaRPr sz="1634"/>
          </a:p>
        </p:txBody>
      </p:sp>
      <p:sp>
        <p:nvSpPr>
          <p:cNvPr id="10" name="object 10"/>
          <p:cNvSpPr txBox="1"/>
          <p:nvPr/>
        </p:nvSpPr>
        <p:spPr>
          <a:xfrm>
            <a:off x="4522493" y="1361536"/>
            <a:ext cx="2683376" cy="1017107"/>
          </a:xfrm>
          <a:prstGeom prst="rect">
            <a:avLst/>
          </a:prstGeom>
        </p:spPr>
        <p:txBody>
          <a:bodyPr vert="horz" wrap="square" lIns="0" tIns="11526" rIns="0" bIns="0" rtlCol="0">
            <a:spAutoFit/>
          </a:bodyPr>
          <a:lstStyle/>
          <a:p>
            <a:pPr marL="11527">
              <a:spcBef>
                <a:spcPts val="91"/>
              </a:spcBef>
            </a:pPr>
            <a:r>
              <a:rPr sz="2178" b="1" dirty="0">
                <a:solidFill>
                  <a:srgbClr val="FF9900"/>
                </a:solidFill>
                <a:latin typeface="Comic Sans MS"/>
                <a:cs typeface="Comic Sans MS"/>
              </a:rPr>
              <a:t>- </a:t>
            </a:r>
            <a:r>
              <a:rPr sz="2000" b="1" spc="-5" dirty="0">
                <a:solidFill>
                  <a:srgbClr val="FF9900"/>
                </a:solidFill>
                <a:latin typeface="Comic Sans MS"/>
                <a:cs typeface="Comic Sans MS"/>
              </a:rPr>
              <a:t>LA</a:t>
            </a:r>
            <a:r>
              <a:rPr sz="2000" b="1" spc="-86" dirty="0">
                <a:solidFill>
                  <a:srgbClr val="FF9900"/>
                </a:solidFill>
                <a:latin typeface="Comic Sans MS"/>
                <a:cs typeface="Comic Sans MS"/>
              </a:rPr>
              <a:t> </a:t>
            </a:r>
            <a:r>
              <a:rPr sz="2000" b="1" spc="-5" dirty="0">
                <a:solidFill>
                  <a:srgbClr val="FF9900"/>
                </a:solidFill>
                <a:latin typeface="Comic Sans MS"/>
                <a:cs typeface="Comic Sans MS"/>
              </a:rPr>
              <a:t>FLEXION</a:t>
            </a:r>
            <a:endParaRPr sz="2000" dirty="0">
              <a:latin typeface="Comic Sans MS"/>
              <a:cs typeface="Comic Sans MS"/>
            </a:endParaRPr>
          </a:p>
          <a:p>
            <a:pPr marL="549239"/>
            <a:endParaRPr lang="fr-FR" sz="2178" spc="-5" dirty="0">
              <a:latin typeface="Comic Sans MS"/>
              <a:cs typeface="Comic Sans MS"/>
            </a:endParaRPr>
          </a:p>
          <a:p>
            <a:pPr marL="549239"/>
            <a:r>
              <a:rPr sz="2178" spc="-5" dirty="0" err="1">
                <a:latin typeface="Comic Sans MS"/>
                <a:cs typeface="Comic Sans MS"/>
              </a:rPr>
              <a:t>portée</a:t>
            </a:r>
            <a:endParaRPr sz="2178" dirty="0">
              <a:latin typeface="Comic Sans MS"/>
              <a:cs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062233" y="474411"/>
            <a:ext cx="3015215" cy="1982020"/>
          </a:xfrm>
          <a:prstGeom prst="rect">
            <a:avLst/>
          </a:prstGeom>
          <a:blipFill>
            <a:blip r:embed="rId2" cstate="print"/>
            <a:stretch>
              <a:fillRect/>
            </a:stretch>
          </a:blipFill>
        </p:spPr>
        <p:txBody>
          <a:bodyPr wrap="square" lIns="0" tIns="0" rIns="0" bIns="0" rtlCol="0"/>
          <a:lstStyle/>
          <a:p>
            <a:endParaRPr sz="1634"/>
          </a:p>
        </p:txBody>
      </p:sp>
      <p:sp>
        <p:nvSpPr>
          <p:cNvPr id="3" name="object 3"/>
          <p:cNvSpPr/>
          <p:nvPr/>
        </p:nvSpPr>
        <p:spPr>
          <a:xfrm>
            <a:off x="6117557" y="3748272"/>
            <a:ext cx="3524205" cy="2235131"/>
          </a:xfrm>
          <a:prstGeom prst="rect">
            <a:avLst/>
          </a:prstGeom>
          <a:blipFill>
            <a:blip r:embed="rId3" cstate="print"/>
            <a:stretch>
              <a:fillRect/>
            </a:stretch>
          </a:blipFill>
        </p:spPr>
        <p:txBody>
          <a:bodyPr wrap="square" lIns="0" tIns="0" rIns="0" bIns="0" rtlCol="0"/>
          <a:lstStyle/>
          <a:p>
            <a:endParaRPr sz="1634"/>
          </a:p>
        </p:txBody>
      </p:sp>
      <p:sp>
        <p:nvSpPr>
          <p:cNvPr id="4" name="object 4"/>
          <p:cNvSpPr/>
          <p:nvPr/>
        </p:nvSpPr>
        <p:spPr>
          <a:xfrm>
            <a:off x="2979245" y="2941908"/>
            <a:ext cx="2071922" cy="3094053"/>
          </a:xfrm>
          <a:prstGeom prst="rect">
            <a:avLst/>
          </a:prstGeom>
          <a:blipFill>
            <a:blip r:embed="rId4" cstate="print"/>
            <a:stretch>
              <a:fillRect/>
            </a:stretch>
          </a:blipFill>
        </p:spPr>
        <p:txBody>
          <a:bodyPr wrap="square" lIns="0" tIns="0" rIns="0" bIns="0" rtlCol="0"/>
          <a:lstStyle/>
          <a:p>
            <a:endParaRPr sz="1634"/>
          </a:p>
        </p:txBody>
      </p:sp>
      <p:sp>
        <p:nvSpPr>
          <p:cNvPr id="5" name="object 5"/>
          <p:cNvSpPr/>
          <p:nvPr/>
        </p:nvSpPr>
        <p:spPr>
          <a:xfrm>
            <a:off x="7513132" y="448133"/>
            <a:ext cx="1977870" cy="2993084"/>
          </a:xfrm>
          <a:prstGeom prst="rect">
            <a:avLst/>
          </a:prstGeom>
          <a:blipFill>
            <a:blip r:embed="rId5" cstate="print"/>
            <a:stretch>
              <a:fillRect/>
            </a:stretch>
          </a:blipFill>
        </p:spPr>
        <p:txBody>
          <a:bodyPr wrap="square" lIns="0" tIns="0" rIns="0" bIns="0" rtlCol="0"/>
          <a:lstStyle/>
          <a:p>
            <a:endParaRPr sz="1634"/>
          </a:p>
        </p:txBody>
      </p:sp>
      <p:sp>
        <p:nvSpPr>
          <p:cNvPr id="6" name="object 6"/>
          <p:cNvSpPr txBox="1">
            <a:spLocks noGrp="1"/>
          </p:cNvSpPr>
          <p:nvPr>
            <p:ph type="title"/>
          </p:nvPr>
        </p:nvSpPr>
        <p:spPr>
          <a:xfrm>
            <a:off x="3439371" y="2370171"/>
            <a:ext cx="1465537" cy="346795"/>
          </a:xfrm>
          <a:prstGeom prst="rect">
            <a:avLst/>
          </a:prstGeom>
        </p:spPr>
        <p:txBody>
          <a:bodyPr vert="horz" wrap="square" lIns="0" tIns="11526" rIns="0" bIns="0" rtlCol="0" anchor="ctr">
            <a:spAutoFit/>
          </a:bodyPr>
          <a:lstStyle/>
          <a:p>
            <a:pPr marL="11527">
              <a:lnSpc>
                <a:spcPct val="100000"/>
              </a:lnSpc>
              <a:spcBef>
                <a:spcPts val="91"/>
              </a:spcBef>
            </a:pPr>
            <a:r>
              <a:rPr sz="2178" spc="-5" dirty="0">
                <a:solidFill>
                  <a:srgbClr val="000000"/>
                </a:solidFill>
                <a:latin typeface="Comic Sans MS"/>
                <a:cs typeface="Comic Sans MS"/>
              </a:rPr>
              <a:t>Pont </a:t>
            </a:r>
            <a:r>
              <a:rPr sz="2178" dirty="0">
                <a:solidFill>
                  <a:srgbClr val="000000"/>
                </a:solidFill>
                <a:latin typeface="Comic Sans MS"/>
                <a:cs typeface="Comic Sans MS"/>
              </a:rPr>
              <a:t>en</a:t>
            </a:r>
            <a:r>
              <a:rPr sz="2178" spc="-73" dirty="0">
                <a:solidFill>
                  <a:srgbClr val="000000"/>
                </a:solidFill>
                <a:latin typeface="Comic Sans MS"/>
                <a:cs typeface="Comic Sans MS"/>
              </a:rPr>
              <a:t> </a:t>
            </a:r>
            <a:r>
              <a:rPr sz="2178" spc="-5" dirty="0">
                <a:solidFill>
                  <a:srgbClr val="000000"/>
                </a:solidFill>
                <a:latin typeface="Comic Sans MS"/>
                <a:cs typeface="Comic Sans MS"/>
              </a:rPr>
              <a:t>arc</a:t>
            </a:r>
            <a:endParaRPr sz="2178">
              <a:latin typeface="Comic Sans MS"/>
              <a:cs typeface="Comic Sans MS"/>
            </a:endParaRPr>
          </a:p>
        </p:txBody>
      </p:sp>
      <p:sp>
        <p:nvSpPr>
          <p:cNvPr id="7" name="object 7"/>
          <p:cNvSpPr txBox="1"/>
          <p:nvPr/>
        </p:nvSpPr>
        <p:spPr>
          <a:xfrm>
            <a:off x="2978790" y="5970491"/>
            <a:ext cx="1924274" cy="346795"/>
          </a:xfrm>
          <a:prstGeom prst="rect">
            <a:avLst/>
          </a:prstGeom>
        </p:spPr>
        <p:txBody>
          <a:bodyPr vert="horz" wrap="square" lIns="0" tIns="11526" rIns="0" bIns="0" rtlCol="0">
            <a:spAutoFit/>
          </a:bodyPr>
          <a:lstStyle/>
          <a:p>
            <a:pPr marL="11527">
              <a:spcBef>
                <a:spcPts val="91"/>
              </a:spcBef>
            </a:pPr>
            <a:r>
              <a:rPr sz="2178" spc="-5" dirty="0">
                <a:latin typeface="Comic Sans MS"/>
                <a:cs typeface="Comic Sans MS"/>
              </a:rPr>
              <a:t>Pont </a:t>
            </a:r>
            <a:r>
              <a:rPr sz="2178" dirty="0">
                <a:latin typeface="Comic Sans MS"/>
                <a:cs typeface="Comic Sans MS"/>
              </a:rPr>
              <a:t>à</a:t>
            </a:r>
            <a:r>
              <a:rPr sz="2178" spc="-64" dirty="0">
                <a:latin typeface="Comic Sans MS"/>
                <a:cs typeface="Comic Sans MS"/>
              </a:rPr>
              <a:t> </a:t>
            </a:r>
            <a:r>
              <a:rPr sz="2178" spc="-5" dirty="0">
                <a:latin typeface="Comic Sans MS"/>
                <a:cs typeface="Comic Sans MS"/>
              </a:rPr>
              <a:t>haubans</a:t>
            </a:r>
            <a:endParaRPr sz="2178">
              <a:latin typeface="Comic Sans MS"/>
              <a:cs typeface="Comic Sans MS"/>
            </a:endParaRPr>
          </a:p>
        </p:txBody>
      </p:sp>
      <p:sp>
        <p:nvSpPr>
          <p:cNvPr id="8" name="object 8"/>
          <p:cNvSpPr txBox="1"/>
          <p:nvPr/>
        </p:nvSpPr>
        <p:spPr>
          <a:xfrm>
            <a:off x="7538956" y="3355001"/>
            <a:ext cx="2075265" cy="346795"/>
          </a:xfrm>
          <a:prstGeom prst="rect">
            <a:avLst/>
          </a:prstGeom>
        </p:spPr>
        <p:txBody>
          <a:bodyPr vert="horz" wrap="square" lIns="0" tIns="11526" rIns="0" bIns="0" rtlCol="0">
            <a:spAutoFit/>
          </a:bodyPr>
          <a:lstStyle/>
          <a:p>
            <a:pPr marL="11527">
              <a:spcBef>
                <a:spcPts val="91"/>
              </a:spcBef>
            </a:pPr>
            <a:r>
              <a:rPr sz="2178" spc="-5" dirty="0">
                <a:latin typeface="Comic Sans MS"/>
                <a:cs typeface="Comic Sans MS"/>
              </a:rPr>
              <a:t>Pont </a:t>
            </a:r>
            <a:r>
              <a:rPr sz="2178" dirty="0">
                <a:latin typeface="Comic Sans MS"/>
                <a:cs typeface="Comic Sans MS"/>
              </a:rPr>
              <a:t>à</a:t>
            </a:r>
            <a:r>
              <a:rPr sz="2178" spc="-77" dirty="0">
                <a:latin typeface="Comic Sans MS"/>
                <a:cs typeface="Comic Sans MS"/>
              </a:rPr>
              <a:t> </a:t>
            </a:r>
            <a:r>
              <a:rPr sz="2178" spc="-5" dirty="0">
                <a:latin typeface="Comic Sans MS"/>
                <a:cs typeface="Comic Sans MS"/>
              </a:rPr>
              <a:t>voussoirs</a:t>
            </a:r>
            <a:endParaRPr sz="2178">
              <a:latin typeface="Comic Sans MS"/>
              <a:cs typeface="Comic Sans MS"/>
            </a:endParaRPr>
          </a:p>
        </p:txBody>
      </p:sp>
      <p:sp>
        <p:nvSpPr>
          <p:cNvPr id="9" name="object 9"/>
          <p:cNvSpPr txBox="1"/>
          <p:nvPr/>
        </p:nvSpPr>
        <p:spPr>
          <a:xfrm>
            <a:off x="6662054" y="5924848"/>
            <a:ext cx="2246427" cy="346795"/>
          </a:xfrm>
          <a:prstGeom prst="rect">
            <a:avLst/>
          </a:prstGeom>
        </p:spPr>
        <p:txBody>
          <a:bodyPr vert="horz" wrap="square" lIns="0" tIns="11526" rIns="0" bIns="0" rtlCol="0">
            <a:spAutoFit/>
          </a:bodyPr>
          <a:lstStyle/>
          <a:p>
            <a:pPr marL="11527">
              <a:spcBef>
                <a:spcPts val="91"/>
              </a:spcBef>
            </a:pPr>
            <a:r>
              <a:rPr sz="2178" spc="-5" dirty="0">
                <a:latin typeface="Comic Sans MS"/>
                <a:cs typeface="Comic Sans MS"/>
              </a:rPr>
              <a:t>Ponts</a:t>
            </a:r>
            <a:r>
              <a:rPr sz="2178" spc="-36" dirty="0">
                <a:latin typeface="Comic Sans MS"/>
                <a:cs typeface="Comic Sans MS"/>
              </a:rPr>
              <a:t> </a:t>
            </a:r>
            <a:r>
              <a:rPr sz="2178" spc="-5" dirty="0">
                <a:latin typeface="Comic Sans MS"/>
                <a:cs typeface="Comic Sans MS"/>
              </a:rPr>
              <a:t>métalliques</a:t>
            </a:r>
            <a:endParaRPr sz="2178">
              <a:latin typeface="Comic Sans MS"/>
              <a:cs typeface="Comic Sans M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grpSp>
        <p:nvGrpSpPr>
          <p:cNvPr id="3" name="object 3"/>
          <p:cNvGrpSpPr/>
          <p:nvPr/>
        </p:nvGrpSpPr>
        <p:grpSpPr>
          <a:xfrm>
            <a:off x="3069149" y="3087137"/>
            <a:ext cx="6026395" cy="1211964"/>
            <a:chOff x="2011558" y="3401567"/>
            <a:chExt cx="6640195" cy="1335405"/>
          </a:xfrm>
        </p:grpSpPr>
        <p:sp>
          <p:nvSpPr>
            <p:cNvPr id="4" name="object 4"/>
            <p:cNvSpPr/>
            <p:nvPr/>
          </p:nvSpPr>
          <p:spPr>
            <a:xfrm>
              <a:off x="2011558" y="3614927"/>
              <a:ext cx="6640068" cy="112013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2011558" y="3614927"/>
              <a:ext cx="6629400" cy="1122045"/>
            </a:xfrm>
            <a:custGeom>
              <a:avLst/>
              <a:gdLst/>
              <a:ahLst/>
              <a:cxnLst/>
              <a:rect l="l" t="t" r="r" b="b"/>
              <a:pathLst>
                <a:path w="6629400" h="1122045">
                  <a:moveTo>
                    <a:pt x="1524000" y="10668"/>
                  </a:moveTo>
                  <a:lnTo>
                    <a:pt x="1524000" y="1524"/>
                  </a:lnTo>
                  <a:lnTo>
                    <a:pt x="0" y="1524"/>
                  </a:lnTo>
                  <a:lnTo>
                    <a:pt x="0" y="6096"/>
                  </a:lnTo>
                  <a:lnTo>
                    <a:pt x="314" y="10668"/>
                  </a:lnTo>
                  <a:lnTo>
                    <a:pt x="1511300" y="10668"/>
                  </a:lnTo>
                  <a:lnTo>
                    <a:pt x="1511300" y="9144"/>
                  </a:lnTo>
                  <a:lnTo>
                    <a:pt x="1524000" y="10668"/>
                  </a:lnTo>
                  <a:close/>
                </a:path>
                <a:path w="6629400" h="1122045">
                  <a:moveTo>
                    <a:pt x="314" y="10668"/>
                  </a:moveTo>
                  <a:lnTo>
                    <a:pt x="0" y="6096"/>
                  </a:lnTo>
                  <a:lnTo>
                    <a:pt x="261" y="10668"/>
                  </a:lnTo>
                  <a:close/>
                </a:path>
                <a:path w="6629400" h="1122045">
                  <a:moveTo>
                    <a:pt x="261" y="10668"/>
                  </a:moveTo>
                  <a:lnTo>
                    <a:pt x="0" y="6096"/>
                  </a:lnTo>
                  <a:lnTo>
                    <a:pt x="0" y="10668"/>
                  </a:lnTo>
                  <a:lnTo>
                    <a:pt x="261" y="10668"/>
                  </a:lnTo>
                  <a:close/>
                </a:path>
                <a:path w="6629400" h="1122045">
                  <a:moveTo>
                    <a:pt x="6629400" y="1110996"/>
                  </a:moveTo>
                  <a:lnTo>
                    <a:pt x="76200" y="1110996"/>
                  </a:lnTo>
                  <a:lnTo>
                    <a:pt x="76200" y="1115568"/>
                  </a:lnTo>
                  <a:lnTo>
                    <a:pt x="314" y="10668"/>
                  </a:lnTo>
                  <a:lnTo>
                    <a:pt x="63500" y="1117092"/>
                  </a:lnTo>
                  <a:lnTo>
                    <a:pt x="63500" y="1118616"/>
                  </a:lnTo>
                  <a:lnTo>
                    <a:pt x="76200" y="1121664"/>
                  </a:lnTo>
                  <a:lnTo>
                    <a:pt x="6616700" y="1121664"/>
                  </a:lnTo>
                  <a:lnTo>
                    <a:pt x="6616700" y="1115568"/>
                  </a:lnTo>
                  <a:lnTo>
                    <a:pt x="6629400" y="1110996"/>
                  </a:lnTo>
                  <a:close/>
                </a:path>
                <a:path w="6629400" h="1122045">
                  <a:moveTo>
                    <a:pt x="1524000" y="10668"/>
                  </a:moveTo>
                  <a:lnTo>
                    <a:pt x="1511300" y="9144"/>
                  </a:lnTo>
                  <a:lnTo>
                    <a:pt x="1512570" y="10668"/>
                  </a:lnTo>
                  <a:lnTo>
                    <a:pt x="1524000" y="10668"/>
                  </a:lnTo>
                  <a:close/>
                </a:path>
                <a:path w="6629400" h="1122045">
                  <a:moveTo>
                    <a:pt x="1512570" y="10668"/>
                  </a:moveTo>
                  <a:lnTo>
                    <a:pt x="1511300" y="9144"/>
                  </a:lnTo>
                  <a:lnTo>
                    <a:pt x="1511300" y="10668"/>
                  </a:lnTo>
                  <a:lnTo>
                    <a:pt x="1512570" y="10668"/>
                  </a:lnTo>
                  <a:close/>
                </a:path>
                <a:path w="6629400" h="1122045">
                  <a:moveTo>
                    <a:pt x="1549400" y="82296"/>
                  </a:moveTo>
                  <a:lnTo>
                    <a:pt x="1549400" y="50292"/>
                  </a:lnTo>
                  <a:lnTo>
                    <a:pt x="1536700" y="19812"/>
                  </a:lnTo>
                  <a:lnTo>
                    <a:pt x="1524000" y="4572"/>
                  </a:lnTo>
                  <a:lnTo>
                    <a:pt x="1524000" y="10668"/>
                  </a:lnTo>
                  <a:lnTo>
                    <a:pt x="1512570" y="10668"/>
                  </a:lnTo>
                  <a:lnTo>
                    <a:pt x="1524000" y="24384"/>
                  </a:lnTo>
                  <a:lnTo>
                    <a:pt x="1536700" y="38100"/>
                  </a:lnTo>
                  <a:lnTo>
                    <a:pt x="1536700" y="67056"/>
                  </a:lnTo>
                  <a:lnTo>
                    <a:pt x="1549400" y="82296"/>
                  </a:lnTo>
                  <a:close/>
                </a:path>
                <a:path w="6629400" h="1122045">
                  <a:moveTo>
                    <a:pt x="1562100" y="201168"/>
                  </a:moveTo>
                  <a:lnTo>
                    <a:pt x="1562100" y="124968"/>
                  </a:lnTo>
                  <a:lnTo>
                    <a:pt x="1549400" y="94488"/>
                  </a:lnTo>
                  <a:lnTo>
                    <a:pt x="1549400" y="170688"/>
                  </a:lnTo>
                  <a:lnTo>
                    <a:pt x="1562100" y="201168"/>
                  </a:lnTo>
                  <a:close/>
                </a:path>
                <a:path w="6629400" h="1122045">
                  <a:moveTo>
                    <a:pt x="1587500" y="263652"/>
                  </a:moveTo>
                  <a:lnTo>
                    <a:pt x="1587500" y="245364"/>
                  </a:lnTo>
                  <a:lnTo>
                    <a:pt x="1574800" y="214884"/>
                  </a:lnTo>
                  <a:lnTo>
                    <a:pt x="1562100" y="199644"/>
                  </a:lnTo>
                  <a:lnTo>
                    <a:pt x="1562100" y="217932"/>
                  </a:lnTo>
                  <a:lnTo>
                    <a:pt x="1574800" y="233172"/>
                  </a:lnTo>
                  <a:lnTo>
                    <a:pt x="1574800" y="256032"/>
                  </a:lnTo>
                  <a:lnTo>
                    <a:pt x="1587500" y="263652"/>
                  </a:lnTo>
                  <a:close/>
                </a:path>
                <a:path w="6629400" h="1122045">
                  <a:moveTo>
                    <a:pt x="1600200" y="306324"/>
                  </a:moveTo>
                  <a:lnTo>
                    <a:pt x="1600200" y="274320"/>
                  </a:lnTo>
                  <a:lnTo>
                    <a:pt x="1587500" y="259080"/>
                  </a:lnTo>
                  <a:lnTo>
                    <a:pt x="1587500" y="291084"/>
                  </a:lnTo>
                  <a:lnTo>
                    <a:pt x="1600200" y="306324"/>
                  </a:lnTo>
                  <a:close/>
                </a:path>
                <a:path w="6629400" h="1122045">
                  <a:moveTo>
                    <a:pt x="1612900" y="315468"/>
                  </a:moveTo>
                  <a:lnTo>
                    <a:pt x="1612900" y="301752"/>
                  </a:lnTo>
                  <a:lnTo>
                    <a:pt x="1600200" y="294132"/>
                  </a:lnTo>
                  <a:lnTo>
                    <a:pt x="1600200" y="310896"/>
                  </a:lnTo>
                  <a:lnTo>
                    <a:pt x="1612900" y="315468"/>
                  </a:lnTo>
                  <a:close/>
                </a:path>
                <a:path w="6629400" h="1122045">
                  <a:moveTo>
                    <a:pt x="1625600" y="330708"/>
                  </a:moveTo>
                  <a:lnTo>
                    <a:pt x="1625600" y="320040"/>
                  </a:lnTo>
                  <a:lnTo>
                    <a:pt x="1612900" y="310896"/>
                  </a:lnTo>
                  <a:lnTo>
                    <a:pt x="1612900" y="326136"/>
                  </a:lnTo>
                  <a:lnTo>
                    <a:pt x="1625600" y="330708"/>
                  </a:lnTo>
                  <a:close/>
                </a:path>
                <a:path w="6629400" h="1122045">
                  <a:moveTo>
                    <a:pt x="1651000" y="406908"/>
                  </a:moveTo>
                  <a:lnTo>
                    <a:pt x="1651000" y="377952"/>
                  </a:lnTo>
                  <a:lnTo>
                    <a:pt x="1638300" y="362712"/>
                  </a:lnTo>
                  <a:lnTo>
                    <a:pt x="1638300" y="332232"/>
                  </a:lnTo>
                  <a:lnTo>
                    <a:pt x="1625600" y="324612"/>
                  </a:lnTo>
                  <a:lnTo>
                    <a:pt x="1625600" y="350520"/>
                  </a:lnTo>
                  <a:lnTo>
                    <a:pt x="1638300" y="365760"/>
                  </a:lnTo>
                  <a:lnTo>
                    <a:pt x="1651000" y="406908"/>
                  </a:lnTo>
                  <a:close/>
                </a:path>
                <a:path w="6629400" h="1122045">
                  <a:moveTo>
                    <a:pt x="1778000" y="545592"/>
                  </a:moveTo>
                  <a:lnTo>
                    <a:pt x="1778000" y="530352"/>
                  </a:lnTo>
                  <a:lnTo>
                    <a:pt x="1739900" y="512064"/>
                  </a:lnTo>
                  <a:lnTo>
                    <a:pt x="1689100" y="463296"/>
                  </a:lnTo>
                  <a:lnTo>
                    <a:pt x="1689100" y="452628"/>
                  </a:lnTo>
                  <a:lnTo>
                    <a:pt x="1676400" y="440436"/>
                  </a:lnTo>
                  <a:lnTo>
                    <a:pt x="1651000" y="403860"/>
                  </a:lnTo>
                  <a:lnTo>
                    <a:pt x="1651000" y="419100"/>
                  </a:lnTo>
                  <a:lnTo>
                    <a:pt x="1663700" y="432816"/>
                  </a:lnTo>
                  <a:lnTo>
                    <a:pt x="1676400" y="457200"/>
                  </a:lnTo>
                  <a:lnTo>
                    <a:pt x="1701800" y="481584"/>
                  </a:lnTo>
                  <a:lnTo>
                    <a:pt x="1701800" y="493776"/>
                  </a:lnTo>
                  <a:lnTo>
                    <a:pt x="1739900" y="518160"/>
                  </a:lnTo>
                  <a:lnTo>
                    <a:pt x="1752600" y="531876"/>
                  </a:lnTo>
                  <a:lnTo>
                    <a:pt x="1765300" y="537972"/>
                  </a:lnTo>
                  <a:lnTo>
                    <a:pt x="1778000" y="545592"/>
                  </a:lnTo>
                  <a:close/>
                </a:path>
                <a:path w="6629400" h="1122045">
                  <a:moveTo>
                    <a:pt x="1803400" y="580644"/>
                  </a:moveTo>
                  <a:lnTo>
                    <a:pt x="1803400" y="568452"/>
                  </a:lnTo>
                  <a:lnTo>
                    <a:pt x="1778000" y="537972"/>
                  </a:lnTo>
                  <a:lnTo>
                    <a:pt x="1778000" y="557784"/>
                  </a:lnTo>
                  <a:lnTo>
                    <a:pt x="1790700" y="573024"/>
                  </a:lnTo>
                  <a:lnTo>
                    <a:pt x="1803400" y="580644"/>
                  </a:lnTo>
                  <a:close/>
                </a:path>
                <a:path w="6629400" h="1122045">
                  <a:moveTo>
                    <a:pt x="4508500" y="591312"/>
                  </a:moveTo>
                  <a:lnTo>
                    <a:pt x="4508500" y="579120"/>
                  </a:lnTo>
                  <a:lnTo>
                    <a:pt x="4495800" y="583692"/>
                  </a:lnTo>
                  <a:lnTo>
                    <a:pt x="4495800" y="582168"/>
                  </a:lnTo>
                  <a:lnTo>
                    <a:pt x="4457700" y="597408"/>
                  </a:lnTo>
                  <a:lnTo>
                    <a:pt x="4419600" y="609600"/>
                  </a:lnTo>
                  <a:lnTo>
                    <a:pt x="4343400" y="640080"/>
                  </a:lnTo>
                  <a:lnTo>
                    <a:pt x="4279900" y="676656"/>
                  </a:lnTo>
                  <a:lnTo>
                    <a:pt x="4241800" y="693420"/>
                  </a:lnTo>
                  <a:lnTo>
                    <a:pt x="4165600" y="729996"/>
                  </a:lnTo>
                  <a:lnTo>
                    <a:pt x="4089400" y="763524"/>
                  </a:lnTo>
                  <a:lnTo>
                    <a:pt x="4038600" y="778764"/>
                  </a:lnTo>
                  <a:lnTo>
                    <a:pt x="4000500" y="794004"/>
                  </a:lnTo>
                  <a:lnTo>
                    <a:pt x="3949700" y="807720"/>
                  </a:lnTo>
                  <a:lnTo>
                    <a:pt x="3911600" y="821436"/>
                  </a:lnTo>
                  <a:lnTo>
                    <a:pt x="3860800" y="833628"/>
                  </a:lnTo>
                  <a:lnTo>
                    <a:pt x="3759200" y="851916"/>
                  </a:lnTo>
                  <a:lnTo>
                    <a:pt x="3708400" y="859536"/>
                  </a:lnTo>
                  <a:lnTo>
                    <a:pt x="3644900" y="865632"/>
                  </a:lnTo>
                  <a:lnTo>
                    <a:pt x="3581400" y="868680"/>
                  </a:lnTo>
                  <a:lnTo>
                    <a:pt x="3352800" y="877824"/>
                  </a:lnTo>
                  <a:lnTo>
                    <a:pt x="3276600" y="877824"/>
                  </a:lnTo>
                  <a:lnTo>
                    <a:pt x="3200400" y="874776"/>
                  </a:lnTo>
                  <a:lnTo>
                    <a:pt x="3162300" y="871728"/>
                  </a:lnTo>
                  <a:lnTo>
                    <a:pt x="3136900" y="867156"/>
                  </a:lnTo>
                  <a:lnTo>
                    <a:pt x="3098800" y="862584"/>
                  </a:lnTo>
                  <a:lnTo>
                    <a:pt x="3060700" y="854964"/>
                  </a:lnTo>
                  <a:lnTo>
                    <a:pt x="3022600" y="851916"/>
                  </a:lnTo>
                  <a:lnTo>
                    <a:pt x="2933700" y="842772"/>
                  </a:lnTo>
                  <a:lnTo>
                    <a:pt x="2895600" y="835152"/>
                  </a:lnTo>
                  <a:lnTo>
                    <a:pt x="2806700" y="819912"/>
                  </a:lnTo>
                  <a:lnTo>
                    <a:pt x="2730500" y="798576"/>
                  </a:lnTo>
                  <a:lnTo>
                    <a:pt x="2730500" y="797052"/>
                  </a:lnTo>
                  <a:lnTo>
                    <a:pt x="2717800" y="797052"/>
                  </a:lnTo>
                  <a:lnTo>
                    <a:pt x="2717800" y="795528"/>
                  </a:lnTo>
                  <a:lnTo>
                    <a:pt x="2628900" y="784860"/>
                  </a:lnTo>
                  <a:lnTo>
                    <a:pt x="2603500" y="780288"/>
                  </a:lnTo>
                  <a:lnTo>
                    <a:pt x="2527300" y="771144"/>
                  </a:lnTo>
                  <a:lnTo>
                    <a:pt x="2514600" y="771144"/>
                  </a:lnTo>
                  <a:lnTo>
                    <a:pt x="2463800" y="765048"/>
                  </a:lnTo>
                  <a:lnTo>
                    <a:pt x="2451100" y="762000"/>
                  </a:lnTo>
                  <a:lnTo>
                    <a:pt x="2425700" y="758952"/>
                  </a:lnTo>
                  <a:lnTo>
                    <a:pt x="2400300" y="754380"/>
                  </a:lnTo>
                  <a:lnTo>
                    <a:pt x="2374900" y="751332"/>
                  </a:lnTo>
                  <a:lnTo>
                    <a:pt x="2362200" y="748284"/>
                  </a:lnTo>
                  <a:lnTo>
                    <a:pt x="2235200" y="733044"/>
                  </a:lnTo>
                  <a:lnTo>
                    <a:pt x="2222500" y="729996"/>
                  </a:lnTo>
                  <a:lnTo>
                    <a:pt x="2197100" y="726948"/>
                  </a:lnTo>
                  <a:lnTo>
                    <a:pt x="2171700" y="722376"/>
                  </a:lnTo>
                  <a:lnTo>
                    <a:pt x="2133600" y="717804"/>
                  </a:lnTo>
                  <a:lnTo>
                    <a:pt x="2082800" y="705612"/>
                  </a:lnTo>
                  <a:lnTo>
                    <a:pt x="2057400" y="697992"/>
                  </a:lnTo>
                  <a:lnTo>
                    <a:pt x="2006600" y="679704"/>
                  </a:lnTo>
                  <a:lnTo>
                    <a:pt x="1993900" y="670560"/>
                  </a:lnTo>
                  <a:lnTo>
                    <a:pt x="1981200" y="665988"/>
                  </a:lnTo>
                  <a:lnTo>
                    <a:pt x="1968500" y="664464"/>
                  </a:lnTo>
                  <a:lnTo>
                    <a:pt x="1930400" y="655320"/>
                  </a:lnTo>
                  <a:lnTo>
                    <a:pt x="1917700" y="649224"/>
                  </a:lnTo>
                  <a:lnTo>
                    <a:pt x="1905000" y="644652"/>
                  </a:lnTo>
                  <a:lnTo>
                    <a:pt x="1854200" y="620268"/>
                  </a:lnTo>
                  <a:lnTo>
                    <a:pt x="1828800" y="597408"/>
                  </a:lnTo>
                  <a:lnTo>
                    <a:pt x="1816100" y="591312"/>
                  </a:lnTo>
                  <a:lnTo>
                    <a:pt x="1816100" y="583692"/>
                  </a:lnTo>
                  <a:lnTo>
                    <a:pt x="1803400" y="576072"/>
                  </a:lnTo>
                  <a:lnTo>
                    <a:pt x="1803400" y="589788"/>
                  </a:lnTo>
                  <a:lnTo>
                    <a:pt x="1828800" y="605028"/>
                  </a:lnTo>
                  <a:lnTo>
                    <a:pt x="1841500" y="620268"/>
                  </a:lnTo>
                  <a:lnTo>
                    <a:pt x="1854200" y="627888"/>
                  </a:lnTo>
                  <a:lnTo>
                    <a:pt x="1866900" y="633984"/>
                  </a:lnTo>
                  <a:lnTo>
                    <a:pt x="1879600" y="641604"/>
                  </a:lnTo>
                  <a:lnTo>
                    <a:pt x="1892300" y="647700"/>
                  </a:lnTo>
                  <a:lnTo>
                    <a:pt x="1892300" y="652272"/>
                  </a:lnTo>
                  <a:lnTo>
                    <a:pt x="1917700" y="658368"/>
                  </a:lnTo>
                  <a:lnTo>
                    <a:pt x="1930400" y="664464"/>
                  </a:lnTo>
                  <a:lnTo>
                    <a:pt x="1968500" y="673608"/>
                  </a:lnTo>
                  <a:lnTo>
                    <a:pt x="1981200" y="675132"/>
                  </a:lnTo>
                  <a:lnTo>
                    <a:pt x="1981200" y="678180"/>
                  </a:lnTo>
                  <a:lnTo>
                    <a:pt x="2006600" y="688848"/>
                  </a:lnTo>
                  <a:lnTo>
                    <a:pt x="2032000" y="697992"/>
                  </a:lnTo>
                  <a:lnTo>
                    <a:pt x="2057400" y="705612"/>
                  </a:lnTo>
                  <a:lnTo>
                    <a:pt x="2082800" y="714756"/>
                  </a:lnTo>
                  <a:lnTo>
                    <a:pt x="2108200" y="720852"/>
                  </a:lnTo>
                  <a:lnTo>
                    <a:pt x="2171700" y="733044"/>
                  </a:lnTo>
                  <a:lnTo>
                    <a:pt x="2222500" y="739140"/>
                  </a:lnTo>
                  <a:lnTo>
                    <a:pt x="2235200" y="742188"/>
                  </a:lnTo>
                  <a:lnTo>
                    <a:pt x="2311400" y="751332"/>
                  </a:lnTo>
                  <a:lnTo>
                    <a:pt x="2324100" y="754380"/>
                  </a:lnTo>
                  <a:lnTo>
                    <a:pt x="2349500" y="755904"/>
                  </a:lnTo>
                  <a:lnTo>
                    <a:pt x="2362200" y="758952"/>
                  </a:lnTo>
                  <a:lnTo>
                    <a:pt x="2400300" y="763524"/>
                  </a:lnTo>
                  <a:lnTo>
                    <a:pt x="2425700" y="768096"/>
                  </a:lnTo>
                  <a:lnTo>
                    <a:pt x="2463800" y="774192"/>
                  </a:lnTo>
                  <a:lnTo>
                    <a:pt x="2527300" y="781812"/>
                  </a:lnTo>
                  <a:lnTo>
                    <a:pt x="2540000" y="781812"/>
                  </a:lnTo>
                  <a:lnTo>
                    <a:pt x="2603500" y="789432"/>
                  </a:lnTo>
                  <a:lnTo>
                    <a:pt x="2654300" y="798576"/>
                  </a:lnTo>
                  <a:lnTo>
                    <a:pt x="2730500" y="807720"/>
                  </a:lnTo>
                  <a:lnTo>
                    <a:pt x="2806700" y="829056"/>
                  </a:lnTo>
                  <a:lnTo>
                    <a:pt x="2844800" y="838200"/>
                  </a:lnTo>
                  <a:lnTo>
                    <a:pt x="2882900" y="845820"/>
                  </a:lnTo>
                  <a:lnTo>
                    <a:pt x="2933700" y="851916"/>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619500" y="876300"/>
                  </a:lnTo>
                  <a:lnTo>
                    <a:pt x="3708400" y="870204"/>
                  </a:lnTo>
                  <a:lnTo>
                    <a:pt x="3759200" y="862584"/>
                  </a:lnTo>
                  <a:lnTo>
                    <a:pt x="3810000" y="853440"/>
                  </a:lnTo>
                  <a:lnTo>
                    <a:pt x="3860800" y="842772"/>
                  </a:lnTo>
                  <a:lnTo>
                    <a:pt x="3911600" y="830580"/>
                  </a:lnTo>
                  <a:lnTo>
                    <a:pt x="4000500" y="803148"/>
                  </a:lnTo>
                  <a:lnTo>
                    <a:pt x="4051300" y="787908"/>
                  </a:lnTo>
                  <a:lnTo>
                    <a:pt x="4089400" y="772668"/>
                  </a:lnTo>
                  <a:lnTo>
                    <a:pt x="4127500" y="755904"/>
                  </a:lnTo>
                  <a:lnTo>
                    <a:pt x="4165600" y="737616"/>
                  </a:lnTo>
                  <a:lnTo>
                    <a:pt x="4203700" y="720852"/>
                  </a:lnTo>
                  <a:lnTo>
                    <a:pt x="4356100" y="647700"/>
                  </a:lnTo>
                  <a:lnTo>
                    <a:pt x="4381500" y="632460"/>
                  </a:lnTo>
                  <a:lnTo>
                    <a:pt x="4406900" y="626364"/>
                  </a:lnTo>
                  <a:lnTo>
                    <a:pt x="4419600" y="618744"/>
                  </a:lnTo>
                  <a:lnTo>
                    <a:pt x="4470400" y="606552"/>
                  </a:lnTo>
                  <a:lnTo>
                    <a:pt x="4495800" y="591312"/>
                  </a:lnTo>
                  <a:lnTo>
                    <a:pt x="4508500" y="591312"/>
                  </a:lnTo>
                  <a:close/>
                </a:path>
                <a:path w="6629400" h="1122045">
                  <a:moveTo>
                    <a:pt x="4521200" y="580644"/>
                  </a:moveTo>
                  <a:lnTo>
                    <a:pt x="4521200" y="565404"/>
                  </a:lnTo>
                  <a:lnTo>
                    <a:pt x="4508500" y="568452"/>
                  </a:lnTo>
                  <a:lnTo>
                    <a:pt x="4508500" y="585216"/>
                  </a:lnTo>
                  <a:lnTo>
                    <a:pt x="4521200" y="580644"/>
                  </a:lnTo>
                  <a:close/>
                </a:path>
                <a:path w="6629400" h="1122045">
                  <a:moveTo>
                    <a:pt x="4749800" y="431292"/>
                  </a:moveTo>
                  <a:lnTo>
                    <a:pt x="4749800" y="423672"/>
                  </a:lnTo>
                  <a:lnTo>
                    <a:pt x="4724400" y="435864"/>
                  </a:lnTo>
                  <a:lnTo>
                    <a:pt x="4711700" y="446532"/>
                  </a:lnTo>
                  <a:lnTo>
                    <a:pt x="4673600" y="467868"/>
                  </a:lnTo>
                  <a:lnTo>
                    <a:pt x="4660900" y="478536"/>
                  </a:lnTo>
                  <a:lnTo>
                    <a:pt x="4622800" y="502920"/>
                  </a:lnTo>
                  <a:lnTo>
                    <a:pt x="4610100" y="516636"/>
                  </a:lnTo>
                  <a:lnTo>
                    <a:pt x="4597400" y="522732"/>
                  </a:lnTo>
                  <a:lnTo>
                    <a:pt x="4597400" y="528828"/>
                  </a:lnTo>
                  <a:lnTo>
                    <a:pt x="4584700" y="534924"/>
                  </a:lnTo>
                  <a:lnTo>
                    <a:pt x="4572000" y="539496"/>
                  </a:lnTo>
                  <a:lnTo>
                    <a:pt x="4546600" y="551688"/>
                  </a:lnTo>
                  <a:lnTo>
                    <a:pt x="4533900" y="556260"/>
                  </a:lnTo>
                  <a:lnTo>
                    <a:pt x="4521200" y="562356"/>
                  </a:lnTo>
                  <a:lnTo>
                    <a:pt x="4521200" y="571500"/>
                  </a:lnTo>
                  <a:lnTo>
                    <a:pt x="4546600" y="559308"/>
                  </a:lnTo>
                  <a:lnTo>
                    <a:pt x="4572000" y="548640"/>
                  </a:lnTo>
                  <a:lnTo>
                    <a:pt x="4610100" y="530352"/>
                  </a:lnTo>
                  <a:lnTo>
                    <a:pt x="4610100" y="524256"/>
                  </a:lnTo>
                  <a:lnTo>
                    <a:pt x="4635500" y="510540"/>
                  </a:lnTo>
                  <a:lnTo>
                    <a:pt x="4660900" y="486156"/>
                  </a:lnTo>
                  <a:lnTo>
                    <a:pt x="4673600" y="475488"/>
                  </a:lnTo>
                  <a:lnTo>
                    <a:pt x="4699000" y="464820"/>
                  </a:lnTo>
                  <a:lnTo>
                    <a:pt x="4737100" y="443484"/>
                  </a:lnTo>
                  <a:lnTo>
                    <a:pt x="4749800" y="431292"/>
                  </a:lnTo>
                  <a:close/>
                </a:path>
                <a:path w="6629400" h="1122045">
                  <a:moveTo>
                    <a:pt x="4953000" y="173736"/>
                  </a:moveTo>
                  <a:lnTo>
                    <a:pt x="4953000" y="149352"/>
                  </a:lnTo>
                  <a:lnTo>
                    <a:pt x="4940300" y="169164"/>
                  </a:lnTo>
                  <a:lnTo>
                    <a:pt x="4940300" y="167640"/>
                  </a:lnTo>
                  <a:lnTo>
                    <a:pt x="4927600" y="187452"/>
                  </a:lnTo>
                  <a:lnTo>
                    <a:pt x="4914900" y="205740"/>
                  </a:lnTo>
                  <a:lnTo>
                    <a:pt x="4889500" y="245364"/>
                  </a:lnTo>
                  <a:lnTo>
                    <a:pt x="4864100" y="283464"/>
                  </a:lnTo>
                  <a:lnTo>
                    <a:pt x="4838700" y="303276"/>
                  </a:lnTo>
                  <a:lnTo>
                    <a:pt x="4826000" y="321564"/>
                  </a:lnTo>
                  <a:lnTo>
                    <a:pt x="4826000" y="335280"/>
                  </a:lnTo>
                  <a:lnTo>
                    <a:pt x="4813300" y="347472"/>
                  </a:lnTo>
                  <a:lnTo>
                    <a:pt x="4787900" y="373380"/>
                  </a:lnTo>
                  <a:lnTo>
                    <a:pt x="4762500" y="397764"/>
                  </a:lnTo>
                  <a:lnTo>
                    <a:pt x="4749800" y="411480"/>
                  </a:lnTo>
                  <a:lnTo>
                    <a:pt x="4749800" y="429768"/>
                  </a:lnTo>
                  <a:lnTo>
                    <a:pt x="4762500" y="417576"/>
                  </a:lnTo>
                  <a:lnTo>
                    <a:pt x="4775200" y="403860"/>
                  </a:lnTo>
                  <a:lnTo>
                    <a:pt x="4787900" y="379476"/>
                  </a:lnTo>
                  <a:lnTo>
                    <a:pt x="4813300" y="353568"/>
                  </a:lnTo>
                  <a:lnTo>
                    <a:pt x="4826000" y="341376"/>
                  </a:lnTo>
                  <a:lnTo>
                    <a:pt x="4838700" y="327660"/>
                  </a:lnTo>
                  <a:lnTo>
                    <a:pt x="4851400" y="307848"/>
                  </a:lnTo>
                  <a:lnTo>
                    <a:pt x="4864100" y="289560"/>
                  </a:lnTo>
                  <a:lnTo>
                    <a:pt x="4889500" y="249936"/>
                  </a:lnTo>
                  <a:lnTo>
                    <a:pt x="4914900" y="211836"/>
                  </a:lnTo>
                  <a:lnTo>
                    <a:pt x="4940300" y="192024"/>
                  </a:lnTo>
                  <a:lnTo>
                    <a:pt x="4953000" y="173736"/>
                  </a:lnTo>
                  <a:close/>
                </a:path>
                <a:path w="6629400" h="1122045">
                  <a:moveTo>
                    <a:pt x="4965700" y="135636"/>
                  </a:moveTo>
                  <a:lnTo>
                    <a:pt x="4965700" y="123444"/>
                  </a:lnTo>
                  <a:lnTo>
                    <a:pt x="4953000" y="131064"/>
                  </a:lnTo>
                  <a:lnTo>
                    <a:pt x="4953000" y="153924"/>
                  </a:lnTo>
                  <a:lnTo>
                    <a:pt x="4965700" y="135636"/>
                  </a:lnTo>
                  <a:close/>
                </a:path>
                <a:path w="6629400" h="1122045">
                  <a:moveTo>
                    <a:pt x="4991100" y="100584"/>
                  </a:moveTo>
                  <a:lnTo>
                    <a:pt x="4991100" y="73152"/>
                  </a:lnTo>
                  <a:lnTo>
                    <a:pt x="4978400" y="85344"/>
                  </a:lnTo>
                  <a:lnTo>
                    <a:pt x="4978400" y="105156"/>
                  </a:lnTo>
                  <a:lnTo>
                    <a:pt x="4965700" y="114300"/>
                  </a:lnTo>
                  <a:lnTo>
                    <a:pt x="4965700" y="126492"/>
                  </a:lnTo>
                  <a:lnTo>
                    <a:pt x="4978400" y="118872"/>
                  </a:lnTo>
                  <a:lnTo>
                    <a:pt x="4991100" y="100584"/>
                  </a:lnTo>
                  <a:close/>
                </a:path>
                <a:path w="6629400" h="1122045">
                  <a:moveTo>
                    <a:pt x="5016500" y="42672"/>
                  </a:moveTo>
                  <a:lnTo>
                    <a:pt x="5016500" y="25908"/>
                  </a:lnTo>
                  <a:lnTo>
                    <a:pt x="5003800" y="38100"/>
                  </a:lnTo>
                  <a:lnTo>
                    <a:pt x="4991100" y="62484"/>
                  </a:lnTo>
                  <a:lnTo>
                    <a:pt x="4991100" y="77724"/>
                  </a:lnTo>
                  <a:lnTo>
                    <a:pt x="5003800" y="65532"/>
                  </a:lnTo>
                  <a:lnTo>
                    <a:pt x="5003800" y="54864"/>
                  </a:lnTo>
                  <a:lnTo>
                    <a:pt x="5016500" y="42672"/>
                  </a:lnTo>
                  <a:close/>
                </a:path>
                <a:path w="6629400" h="1122045">
                  <a:moveTo>
                    <a:pt x="6629400" y="10668"/>
                  </a:moveTo>
                  <a:lnTo>
                    <a:pt x="6629400" y="1524"/>
                  </a:lnTo>
                  <a:lnTo>
                    <a:pt x="5016500" y="0"/>
                  </a:lnTo>
                  <a:lnTo>
                    <a:pt x="5016500" y="9144"/>
                  </a:lnTo>
                  <a:lnTo>
                    <a:pt x="5029200" y="6096"/>
                  </a:lnTo>
                  <a:lnTo>
                    <a:pt x="5029200" y="9156"/>
                  </a:lnTo>
                  <a:lnTo>
                    <a:pt x="6616700" y="10656"/>
                  </a:lnTo>
                  <a:lnTo>
                    <a:pt x="6616700" y="6096"/>
                  </a:lnTo>
                  <a:lnTo>
                    <a:pt x="6629400" y="10668"/>
                  </a:lnTo>
                  <a:close/>
                </a:path>
                <a:path w="6629400" h="1122045">
                  <a:moveTo>
                    <a:pt x="5029200" y="9156"/>
                  </a:moveTo>
                  <a:lnTo>
                    <a:pt x="5029200" y="6096"/>
                  </a:lnTo>
                  <a:lnTo>
                    <a:pt x="5016500" y="9144"/>
                  </a:lnTo>
                  <a:lnTo>
                    <a:pt x="5029200" y="9156"/>
                  </a:lnTo>
                  <a:close/>
                </a:path>
                <a:path w="6629400" h="1122045">
                  <a:moveTo>
                    <a:pt x="5029200" y="10668"/>
                  </a:moveTo>
                  <a:lnTo>
                    <a:pt x="5029200" y="9156"/>
                  </a:lnTo>
                  <a:lnTo>
                    <a:pt x="5016500" y="9144"/>
                  </a:lnTo>
                  <a:lnTo>
                    <a:pt x="5016500" y="18288"/>
                  </a:lnTo>
                  <a:lnTo>
                    <a:pt x="5029200" y="10668"/>
                  </a:lnTo>
                  <a:close/>
                </a:path>
                <a:path w="6629400" h="1122045">
                  <a:moveTo>
                    <a:pt x="6629400" y="10668"/>
                  </a:moveTo>
                  <a:lnTo>
                    <a:pt x="6616700" y="6096"/>
                  </a:lnTo>
                  <a:lnTo>
                    <a:pt x="6616700" y="10656"/>
                  </a:lnTo>
                  <a:lnTo>
                    <a:pt x="6629400" y="10668"/>
                  </a:lnTo>
                  <a:close/>
                </a:path>
                <a:path w="6629400" h="1122045">
                  <a:moveTo>
                    <a:pt x="6629400" y="1110996"/>
                  </a:moveTo>
                  <a:lnTo>
                    <a:pt x="6629400" y="10668"/>
                  </a:lnTo>
                  <a:lnTo>
                    <a:pt x="6616700" y="10656"/>
                  </a:lnTo>
                  <a:lnTo>
                    <a:pt x="6616700" y="1110996"/>
                  </a:lnTo>
                  <a:lnTo>
                    <a:pt x="6629400" y="1110996"/>
                  </a:lnTo>
                  <a:close/>
                </a:path>
                <a:path w="6629400" h="1122045">
                  <a:moveTo>
                    <a:pt x="6629400" y="1121664"/>
                  </a:moveTo>
                  <a:lnTo>
                    <a:pt x="6629400" y="1110996"/>
                  </a:lnTo>
                  <a:lnTo>
                    <a:pt x="6616700" y="1115568"/>
                  </a:lnTo>
                  <a:lnTo>
                    <a:pt x="6616700" y="1121664"/>
                  </a:lnTo>
                  <a:lnTo>
                    <a:pt x="6629400" y="1121664"/>
                  </a:lnTo>
                  <a:close/>
                </a:path>
              </a:pathLst>
            </a:custGeom>
            <a:solidFill>
              <a:srgbClr val="000000"/>
            </a:solidFill>
          </p:spPr>
          <p:txBody>
            <a:bodyPr wrap="square" lIns="0" tIns="0" rIns="0" bIns="0" rtlCol="0"/>
            <a:lstStyle/>
            <a:p>
              <a:endParaRPr sz="1634"/>
            </a:p>
          </p:txBody>
        </p:sp>
        <p:sp>
          <p:nvSpPr>
            <p:cNvPr id="6" name="object 6"/>
            <p:cNvSpPr/>
            <p:nvPr/>
          </p:nvSpPr>
          <p:spPr>
            <a:xfrm>
              <a:off x="3188085" y="3518915"/>
              <a:ext cx="394970" cy="309880"/>
            </a:xfrm>
            <a:custGeom>
              <a:avLst/>
              <a:gdLst/>
              <a:ahLst/>
              <a:cxnLst/>
              <a:rect l="l" t="t" r="r" b="b"/>
              <a:pathLst>
                <a:path w="394970" h="309879">
                  <a:moveTo>
                    <a:pt x="394715" y="295655"/>
                  </a:moveTo>
                  <a:lnTo>
                    <a:pt x="358139" y="112775"/>
                  </a:lnTo>
                  <a:lnTo>
                    <a:pt x="172211" y="112775"/>
                  </a:lnTo>
                  <a:lnTo>
                    <a:pt x="149351" y="0"/>
                  </a:lnTo>
                  <a:lnTo>
                    <a:pt x="0" y="0"/>
                  </a:lnTo>
                  <a:lnTo>
                    <a:pt x="0" y="309371"/>
                  </a:lnTo>
                  <a:lnTo>
                    <a:pt x="394715" y="295655"/>
                  </a:lnTo>
                  <a:close/>
                </a:path>
              </a:pathLst>
            </a:custGeom>
            <a:solidFill>
              <a:srgbClr val="00CC98"/>
            </a:solidFill>
          </p:spPr>
          <p:txBody>
            <a:bodyPr wrap="square" lIns="0" tIns="0" rIns="0" bIns="0" rtlCol="0"/>
            <a:lstStyle/>
            <a:p>
              <a:endParaRPr sz="1634"/>
            </a:p>
          </p:txBody>
        </p:sp>
        <p:sp>
          <p:nvSpPr>
            <p:cNvPr id="7" name="object 7"/>
            <p:cNvSpPr/>
            <p:nvPr/>
          </p:nvSpPr>
          <p:spPr>
            <a:xfrm>
              <a:off x="3183514" y="3514343"/>
              <a:ext cx="403860" cy="318770"/>
            </a:xfrm>
            <a:custGeom>
              <a:avLst/>
              <a:gdLst/>
              <a:ahLst/>
              <a:cxnLst/>
              <a:rect l="l" t="t" r="r" b="b"/>
              <a:pathLst>
                <a:path w="403860" h="318770">
                  <a:moveTo>
                    <a:pt x="180429" y="111252"/>
                  </a:moveTo>
                  <a:lnTo>
                    <a:pt x="158496" y="3048"/>
                  </a:lnTo>
                  <a:lnTo>
                    <a:pt x="155448" y="0"/>
                  </a:lnTo>
                  <a:lnTo>
                    <a:pt x="1524" y="0"/>
                  </a:lnTo>
                  <a:lnTo>
                    <a:pt x="0" y="1524"/>
                  </a:lnTo>
                  <a:lnTo>
                    <a:pt x="0" y="315468"/>
                  </a:lnTo>
                  <a:lnTo>
                    <a:pt x="1524" y="316992"/>
                  </a:lnTo>
                  <a:lnTo>
                    <a:pt x="1524" y="318516"/>
                  </a:lnTo>
                  <a:lnTo>
                    <a:pt x="4572" y="318516"/>
                  </a:lnTo>
                  <a:lnTo>
                    <a:pt x="4572" y="9144"/>
                  </a:lnTo>
                  <a:lnTo>
                    <a:pt x="9144" y="4572"/>
                  </a:lnTo>
                  <a:lnTo>
                    <a:pt x="9144" y="9144"/>
                  </a:lnTo>
                  <a:lnTo>
                    <a:pt x="149352" y="9144"/>
                  </a:lnTo>
                  <a:lnTo>
                    <a:pt x="149352" y="4572"/>
                  </a:lnTo>
                  <a:lnTo>
                    <a:pt x="153924" y="9144"/>
                  </a:lnTo>
                  <a:lnTo>
                    <a:pt x="153924" y="27127"/>
                  </a:lnTo>
                  <a:lnTo>
                    <a:pt x="172212" y="117348"/>
                  </a:lnTo>
                  <a:lnTo>
                    <a:pt x="173736" y="120396"/>
                  </a:lnTo>
                  <a:lnTo>
                    <a:pt x="175260" y="121920"/>
                  </a:lnTo>
                  <a:lnTo>
                    <a:pt x="176784" y="121920"/>
                  </a:lnTo>
                  <a:lnTo>
                    <a:pt x="176784" y="111252"/>
                  </a:lnTo>
                  <a:lnTo>
                    <a:pt x="180429" y="111252"/>
                  </a:lnTo>
                  <a:close/>
                </a:path>
                <a:path w="403860" h="318770">
                  <a:moveTo>
                    <a:pt x="9144" y="9144"/>
                  </a:moveTo>
                  <a:lnTo>
                    <a:pt x="9144" y="4572"/>
                  </a:lnTo>
                  <a:lnTo>
                    <a:pt x="4572" y="9144"/>
                  </a:lnTo>
                  <a:lnTo>
                    <a:pt x="9144" y="9144"/>
                  </a:lnTo>
                  <a:close/>
                </a:path>
                <a:path w="403860" h="318770">
                  <a:moveTo>
                    <a:pt x="9144" y="309213"/>
                  </a:moveTo>
                  <a:lnTo>
                    <a:pt x="9144" y="9144"/>
                  </a:lnTo>
                  <a:lnTo>
                    <a:pt x="4572" y="9144"/>
                  </a:lnTo>
                  <a:lnTo>
                    <a:pt x="4572" y="309372"/>
                  </a:lnTo>
                  <a:lnTo>
                    <a:pt x="9144" y="309213"/>
                  </a:lnTo>
                  <a:close/>
                </a:path>
                <a:path w="403860" h="318770">
                  <a:moveTo>
                    <a:pt x="399288" y="306324"/>
                  </a:moveTo>
                  <a:lnTo>
                    <a:pt x="399288" y="295656"/>
                  </a:lnTo>
                  <a:lnTo>
                    <a:pt x="394716" y="301752"/>
                  </a:lnTo>
                  <a:lnTo>
                    <a:pt x="393546" y="295855"/>
                  </a:lnTo>
                  <a:lnTo>
                    <a:pt x="4572" y="309372"/>
                  </a:lnTo>
                  <a:lnTo>
                    <a:pt x="9144" y="313944"/>
                  </a:lnTo>
                  <a:lnTo>
                    <a:pt x="9144" y="318374"/>
                  </a:lnTo>
                  <a:lnTo>
                    <a:pt x="399288" y="306324"/>
                  </a:lnTo>
                  <a:close/>
                </a:path>
                <a:path w="403860" h="318770">
                  <a:moveTo>
                    <a:pt x="9144" y="318374"/>
                  </a:moveTo>
                  <a:lnTo>
                    <a:pt x="9144" y="313944"/>
                  </a:lnTo>
                  <a:lnTo>
                    <a:pt x="4572" y="309372"/>
                  </a:lnTo>
                  <a:lnTo>
                    <a:pt x="4572" y="318516"/>
                  </a:lnTo>
                  <a:lnTo>
                    <a:pt x="9144" y="318374"/>
                  </a:lnTo>
                  <a:close/>
                </a:path>
                <a:path w="403860" h="318770">
                  <a:moveTo>
                    <a:pt x="153924" y="9144"/>
                  </a:moveTo>
                  <a:lnTo>
                    <a:pt x="149352" y="4572"/>
                  </a:lnTo>
                  <a:lnTo>
                    <a:pt x="150278" y="9144"/>
                  </a:lnTo>
                  <a:lnTo>
                    <a:pt x="153924" y="9144"/>
                  </a:lnTo>
                  <a:close/>
                </a:path>
                <a:path w="403860" h="318770">
                  <a:moveTo>
                    <a:pt x="150278" y="9144"/>
                  </a:moveTo>
                  <a:lnTo>
                    <a:pt x="149352" y="4572"/>
                  </a:lnTo>
                  <a:lnTo>
                    <a:pt x="149352" y="9144"/>
                  </a:lnTo>
                  <a:lnTo>
                    <a:pt x="150278" y="9144"/>
                  </a:lnTo>
                  <a:close/>
                </a:path>
                <a:path w="403860" h="318770">
                  <a:moveTo>
                    <a:pt x="153924" y="27127"/>
                  </a:moveTo>
                  <a:lnTo>
                    <a:pt x="153924" y="9144"/>
                  </a:lnTo>
                  <a:lnTo>
                    <a:pt x="150278" y="9144"/>
                  </a:lnTo>
                  <a:lnTo>
                    <a:pt x="153924" y="27127"/>
                  </a:lnTo>
                  <a:close/>
                </a:path>
                <a:path w="403860" h="318770">
                  <a:moveTo>
                    <a:pt x="181356" y="115824"/>
                  </a:moveTo>
                  <a:lnTo>
                    <a:pt x="180429" y="111252"/>
                  </a:lnTo>
                  <a:lnTo>
                    <a:pt x="176784" y="111252"/>
                  </a:lnTo>
                  <a:lnTo>
                    <a:pt x="181356" y="115824"/>
                  </a:lnTo>
                  <a:close/>
                </a:path>
                <a:path w="403860" h="318770">
                  <a:moveTo>
                    <a:pt x="181356" y="121920"/>
                  </a:moveTo>
                  <a:lnTo>
                    <a:pt x="181356" y="115824"/>
                  </a:lnTo>
                  <a:lnTo>
                    <a:pt x="176784" y="111252"/>
                  </a:lnTo>
                  <a:lnTo>
                    <a:pt x="176784" y="121920"/>
                  </a:lnTo>
                  <a:lnTo>
                    <a:pt x="181356" y="121920"/>
                  </a:lnTo>
                  <a:close/>
                </a:path>
                <a:path w="403860" h="318770">
                  <a:moveTo>
                    <a:pt x="403860" y="303276"/>
                  </a:moveTo>
                  <a:lnTo>
                    <a:pt x="403860" y="300228"/>
                  </a:lnTo>
                  <a:lnTo>
                    <a:pt x="367284" y="115824"/>
                  </a:lnTo>
                  <a:lnTo>
                    <a:pt x="367284" y="114300"/>
                  </a:lnTo>
                  <a:lnTo>
                    <a:pt x="365760" y="111252"/>
                  </a:lnTo>
                  <a:lnTo>
                    <a:pt x="180429" y="111252"/>
                  </a:lnTo>
                  <a:lnTo>
                    <a:pt x="181356" y="115824"/>
                  </a:lnTo>
                  <a:lnTo>
                    <a:pt x="181356" y="121920"/>
                  </a:lnTo>
                  <a:lnTo>
                    <a:pt x="358140" y="121920"/>
                  </a:lnTo>
                  <a:lnTo>
                    <a:pt x="358140" y="117348"/>
                  </a:lnTo>
                  <a:lnTo>
                    <a:pt x="362712" y="121920"/>
                  </a:lnTo>
                  <a:lnTo>
                    <a:pt x="362712" y="140398"/>
                  </a:lnTo>
                  <a:lnTo>
                    <a:pt x="393546" y="295855"/>
                  </a:lnTo>
                  <a:lnTo>
                    <a:pt x="399288" y="295656"/>
                  </a:lnTo>
                  <a:lnTo>
                    <a:pt x="399288" y="306324"/>
                  </a:lnTo>
                  <a:lnTo>
                    <a:pt x="400812" y="306324"/>
                  </a:lnTo>
                  <a:lnTo>
                    <a:pt x="403860" y="303276"/>
                  </a:lnTo>
                  <a:close/>
                </a:path>
                <a:path w="403860" h="318770">
                  <a:moveTo>
                    <a:pt x="362712" y="121920"/>
                  </a:moveTo>
                  <a:lnTo>
                    <a:pt x="358140" y="117348"/>
                  </a:lnTo>
                  <a:lnTo>
                    <a:pt x="359046" y="121920"/>
                  </a:lnTo>
                  <a:lnTo>
                    <a:pt x="362712" y="121920"/>
                  </a:lnTo>
                  <a:close/>
                </a:path>
                <a:path w="403860" h="318770">
                  <a:moveTo>
                    <a:pt x="359046" y="121920"/>
                  </a:moveTo>
                  <a:lnTo>
                    <a:pt x="358140" y="117348"/>
                  </a:lnTo>
                  <a:lnTo>
                    <a:pt x="358140" y="121920"/>
                  </a:lnTo>
                  <a:lnTo>
                    <a:pt x="359046" y="121920"/>
                  </a:lnTo>
                  <a:close/>
                </a:path>
                <a:path w="403860" h="318770">
                  <a:moveTo>
                    <a:pt x="362712" y="140398"/>
                  </a:moveTo>
                  <a:lnTo>
                    <a:pt x="362712" y="121920"/>
                  </a:lnTo>
                  <a:lnTo>
                    <a:pt x="359046" y="121920"/>
                  </a:lnTo>
                  <a:lnTo>
                    <a:pt x="362712" y="140398"/>
                  </a:lnTo>
                  <a:close/>
                </a:path>
                <a:path w="403860" h="318770">
                  <a:moveTo>
                    <a:pt x="399288" y="295656"/>
                  </a:moveTo>
                  <a:lnTo>
                    <a:pt x="393546" y="295855"/>
                  </a:lnTo>
                  <a:lnTo>
                    <a:pt x="394716" y="301752"/>
                  </a:lnTo>
                  <a:lnTo>
                    <a:pt x="399288" y="295656"/>
                  </a:lnTo>
                  <a:close/>
                </a:path>
              </a:pathLst>
            </a:custGeom>
            <a:solidFill>
              <a:srgbClr val="000000"/>
            </a:solidFill>
          </p:spPr>
          <p:txBody>
            <a:bodyPr wrap="square" lIns="0" tIns="0" rIns="0" bIns="0" rtlCol="0"/>
            <a:lstStyle/>
            <a:p>
              <a:endParaRPr sz="1634"/>
            </a:p>
          </p:txBody>
        </p:sp>
        <p:sp>
          <p:nvSpPr>
            <p:cNvPr id="8" name="object 8"/>
            <p:cNvSpPr/>
            <p:nvPr/>
          </p:nvSpPr>
          <p:spPr>
            <a:xfrm>
              <a:off x="6938649" y="3521963"/>
              <a:ext cx="396240" cy="309880"/>
            </a:xfrm>
            <a:custGeom>
              <a:avLst/>
              <a:gdLst/>
              <a:ahLst/>
              <a:cxnLst/>
              <a:rect l="l" t="t" r="r" b="b"/>
              <a:pathLst>
                <a:path w="396240" h="309879">
                  <a:moveTo>
                    <a:pt x="396239" y="309371"/>
                  </a:moveTo>
                  <a:lnTo>
                    <a:pt x="396239" y="0"/>
                  </a:lnTo>
                  <a:lnTo>
                    <a:pt x="246887" y="0"/>
                  </a:lnTo>
                  <a:lnTo>
                    <a:pt x="222503" y="112775"/>
                  </a:lnTo>
                  <a:lnTo>
                    <a:pt x="36575" y="112775"/>
                  </a:lnTo>
                  <a:lnTo>
                    <a:pt x="0" y="297179"/>
                  </a:lnTo>
                  <a:lnTo>
                    <a:pt x="396239" y="309371"/>
                  </a:lnTo>
                  <a:close/>
                </a:path>
              </a:pathLst>
            </a:custGeom>
            <a:solidFill>
              <a:srgbClr val="00CC98"/>
            </a:solidFill>
          </p:spPr>
          <p:txBody>
            <a:bodyPr wrap="square" lIns="0" tIns="0" rIns="0" bIns="0" rtlCol="0"/>
            <a:lstStyle/>
            <a:p>
              <a:endParaRPr sz="1634"/>
            </a:p>
          </p:txBody>
        </p:sp>
        <p:sp>
          <p:nvSpPr>
            <p:cNvPr id="9" name="object 9"/>
            <p:cNvSpPr/>
            <p:nvPr/>
          </p:nvSpPr>
          <p:spPr>
            <a:xfrm>
              <a:off x="6934078" y="3517391"/>
              <a:ext cx="405765" cy="318770"/>
            </a:xfrm>
            <a:custGeom>
              <a:avLst/>
              <a:gdLst/>
              <a:ahLst/>
              <a:cxnLst/>
              <a:rect l="l" t="t" r="r" b="b"/>
              <a:pathLst>
                <a:path w="405765" h="318770">
                  <a:moveTo>
                    <a:pt x="223163" y="112776"/>
                  </a:moveTo>
                  <a:lnTo>
                    <a:pt x="39624" y="112776"/>
                  </a:lnTo>
                  <a:lnTo>
                    <a:pt x="36576" y="114300"/>
                  </a:lnTo>
                  <a:lnTo>
                    <a:pt x="36576" y="115824"/>
                  </a:lnTo>
                  <a:lnTo>
                    <a:pt x="0" y="300228"/>
                  </a:lnTo>
                  <a:lnTo>
                    <a:pt x="0" y="303276"/>
                  </a:lnTo>
                  <a:lnTo>
                    <a:pt x="1524" y="303276"/>
                  </a:lnTo>
                  <a:lnTo>
                    <a:pt x="1524" y="304800"/>
                  </a:lnTo>
                  <a:lnTo>
                    <a:pt x="3048" y="306324"/>
                  </a:lnTo>
                  <a:lnTo>
                    <a:pt x="4572" y="306324"/>
                  </a:lnTo>
                  <a:lnTo>
                    <a:pt x="4572" y="295656"/>
                  </a:lnTo>
                  <a:lnTo>
                    <a:pt x="10313" y="295854"/>
                  </a:lnTo>
                  <a:lnTo>
                    <a:pt x="41148" y="140398"/>
                  </a:lnTo>
                  <a:lnTo>
                    <a:pt x="41148" y="121920"/>
                  </a:lnTo>
                  <a:lnTo>
                    <a:pt x="45720" y="117348"/>
                  </a:lnTo>
                  <a:lnTo>
                    <a:pt x="45720" y="121920"/>
                  </a:lnTo>
                  <a:lnTo>
                    <a:pt x="222504" y="121920"/>
                  </a:lnTo>
                  <a:lnTo>
                    <a:pt x="222504" y="115824"/>
                  </a:lnTo>
                  <a:lnTo>
                    <a:pt x="223163" y="112776"/>
                  </a:lnTo>
                  <a:close/>
                </a:path>
                <a:path w="405765" h="318770">
                  <a:moveTo>
                    <a:pt x="10313" y="295854"/>
                  </a:moveTo>
                  <a:lnTo>
                    <a:pt x="4572" y="295656"/>
                  </a:lnTo>
                  <a:lnTo>
                    <a:pt x="9144" y="301752"/>
                  </a:lnTo>
                  <a:lnTo>
                    <a:pt x="10313" y="295854"/>
                  </a:lnTo>
                  <a:close/>
                </a:path>
                <a:path w="405765" h="318770">
                  <a:moveTo>
                    <a:pt x="400812" y="309372"/>
                  </a:moveTo>
                  <a:lnTo>
                    <a:pt x="10313" y="295854"/>
                  </a:lnTo>
                  <a:lnTo>
                    <a:pt x="9144" y="301752"/>
                  </a:lnTo>
                  <a:lnTo>
                    <a:pt x="4572" y="295656"/>
                  </a:lnTo>
                  <a:lnTo>
                    <a:pt x="4572" y="306324"/>
                  </a:lnTo>
                  <a:lnTo>
                    <a:pt x="396240" y="318375"/>
                  </a:lnTo>
                  <a:lnTo>
                    <a:pt x="396240" y="313944"/>
                  </a:lnTo>
                  <a:lnTo>
                    <a:pt x="400812" y="309372"/>
                  </a:lnTo>
                  <a:close/>
                </a:path>
                <a:path w="405765" h="318770">
                  <a:moveTo>
                    <a:pt x="45720" y="117348"/>
                  </a:moveTo>
                  <a:lnTo>
                    <a:pt x="41148" y="121920"/>
                  </a:lnTo>
                  <a:lnTo>
                    <a:pt x="44813" y="121920"/>
                  </a:lnTo>
                  <a:lnTo>
                    <a:pt x="45720" y="117348"/>
                  </a:lnTo>
                  <a:close/>
                </a:path>
                <a:path w="405765" h="318770">
                  <a:moveTo>
                    <a:pt x="44813" y="121920"/>
                  </a:moveTo>
                  <a:lnTo>
                    <a:pt x="41148" y="121920"/>
                  </a:lnTo>
                  <a:lnTo>
                    <a:pt x="41148" y="140398"/>
                  </a:lnTo>
                  <a:lnTo>
                    <a:pt x="44813" y="121920"/>
                  </a:lnTo>
                  <a:close/>
                </a:path>
                <a:path w="405765" h="318770">
                  <a:moveTo>
                    <a:pt x="45720" y="121920"/>
                  </a:moveTo>
                  <a:lnTo>
                    <a:pt x="45720" y="117348"/>
                  </a:lnTo>
                  <a:lnTo>
                    <a:pt x="44813" y="121920"/>
                  </a:lnTo>
                  <a:lnTo>
                    <a:pt x="45720" y="121920"/>
                  </a:lnTo>
                  <a:close/>
                </a:path>
                <a:path w="405765" h="318770">
                  <a:moveTo>
                    <a:pt x="227076" y="112776"/>
                  </a:moveTo>
                  <a:lnTo>
                    <a:pt x="223163" y="112776"/>
                  </a:lnTo>
                  <a:lnTo>
                    <a:pt x="222504" y="115824"/>
                  </a:lnTo>
                  <a:lnTo>
                    <a:pt x="227076" y="112776"/>
                  </a:lnTo>
                  <a:close/>
                </a:path>
                <a:path w="405765" h="318770">
                  <a:moveTo>
                    <a:pt x="227076" y="121920"/>
                  </a:moveTo>
                  <a:lnTo>
                    <a:pt x="227076" y="112776"/>
                  </a:lnTo>
                  <a:lnTo>
                    <a:pt x="222504" y="115824"/>
                  </a:lnTo>
                  <a:lnTo>
                    <a:pt x="222504" y="121920"/>
                  </a:lnTo>
                  <a:lnTo>
                    <a:pt x="227076" y="121920"/>
                  </a:lnTo>
                  <a:close/>
                </a:path>
                <a:path w="405765" h="318770">
                  <a:moveTo>
                    <a:pt x="405384" y="315468"/>
                  </a:moveTo>
                  <a:lnTo>
                    <a:pt x="405384" y="1524"/>
                  </a:lnTo>
                  <a:lnTo>
                    <a:pt x="402336" y="0"/>
                  </a:lnTo>
                  <a:lnTo>
                    <a:pt x="248412" y="0"/>
                  </a:lnTo>
                  <a:lnTo>
                    <a:pt x="246888" y="1524"/>
                  </a:lnTo>
                  <a:lnTo>
                    <a:pt x="246888" y="3048"/>
                  </a:lnTo>
                  <a:lnTo>
                    <a:pt x="223163" y="112776"/>
                  </a:lnTo>
                  <a:lnTo>
                    <a:pt x="227076" y="112776"/>
                  </a:lnTo>
                  <a:lnTo>
                    <a:pt x="227076" y="121920"/>
                  </a:lnTo>
                  <a:lnTo>
                    <a:pt x="230124" y="121920"/>
                  </a:lnTo>
                  <a:lnTo>
                    <a:pt x="231648" y="120396"/>
                  </a:lnTo>
                  <a:lnTo>
                    <a:pt x="231648" y="117348"/>
                  </a:lnTo>
                  <a:lnTo>
                    <a:pt x="251460" y="25717"/>
                  </a:lnTo>
                  <a:lnTo>
                    <a:pt x="251460" y="9144"/>
                  </a:lnTo>
                  <a:lnTo>
                    <a:pt x="256032" y="4572"/>
                  </a:lnTo>
                  <a:lnTo>
                    <a:pt x="256032" y="9144"/>
                  </a:lnTo>
                  <a:lnTo>
                    <a:pt x="396240" y="9144"/>
                  </a:lnTo>
                  <a:lnTo>
                    <a:pt x="396240" y="4572"/>
                  </a:lnTo>
                  <a:lnTo>
                    <a:pt x="400812" y="9144"/>
                  </a:lnTo>
                  <a:lnTo>
                    <a:pt x="400812" y="318516"/>
                  </a:lnTo>
                  <a:lnTo>
                    <a:pt x="402336" y="318516"/>
                  </a:lnTo>
                  <a:lnTo>
                    <a:pt x="403860" y="316992"/>
                  </a:lnTo>
                  <a:lnTo>
                    <a:pt x="403860" y="315468"/>
                  </a:lnTo>
                  <a:lnTo>
                    <a:pt x="405384" y="315468"/>
                  </a:lnTo>
                  <a:close/>
                </a:path>
                <a:path w="405765" h="318770">
                  <a:moveTo>
                    <a:pt x="256032" y="4572"/>
                  </a:moveTo>
                  <a:lnTo>
                    <a:pt x="251460" y="9144"/>
                  </a:lnTo>
                  <a:lnTo>
                    <a:pt x="255043" y="9144"/>
                  </a:lnTo>
                  <a:lnTo>
                    <a:pt x="256032" y="4572"/>
                  </a:lnTo>
                  <a:close/>
                </a:path>
                <a:path w="405765" h="318770">
                  <a:moveTo>
                    <a:pt x="255043" y="9144"/>
                  </a:moveTo>
                  <a:lnTo>
                    <a:pt x="251460" y="9144"/>
                  </a:lnTo>
                  <a:lnTo>
                    <a:pt x="251460" y="25717"/>
                  </a:lnTo>
                  <a:lnTo>
                    <a:pt x="255043" y="9144"/>
                  </a:lnTo>
                  <a:close/>
                </a:path>
                <a:path w="405765" h="318770">
                  <a:moveTo>
                    <a:pt x="256032" y="9144"/>
                  </a:moveTo>
                  <a:lnTo>
                    <a:pt x="256032" y="4572"/>
                  </a:lnTo>
                  <a:lnTo>
                    <a:pt x="255043" y="9144"/>
                  </a:lnTo>
                  <a:lnTo>
                    <a:pt x="256032" y="9144"/>
                  </a:lnTo>
                  <a:close/>
                </a:path>
                <a:path w="405765" h="318770">
                  <a:moveTo>
                    <a:pt x="400812" y="9144"/>
                  </a:moveTo>
                  <a:lnTo>
                    <a:pt x="396240" y="4572"/>
                  </a:lnTo>
                  <a:lnTo>
                    <a:pt x="396240" y="9144"/>
                  </a:lnTo>
                  <a:lnTo>
                    <a:pt x="400812" y="9144"/>
                  </a:lnTo>
                  <a:close/>
                </a:path>
                <a:path w="405765" h="318770">
                  <a:moveTo>
                    <a:pt x="400812" y="309372"/>
                  </a:moveTo>
                  <a:lnTo>
                    <a:pt x="400812" y="9144"/>
                  </a:lnTo>
                  <a:lnTo>
                    <a:pt x="396240" y="9144"/>
                  </a:lnTo>
                  <a:lnTo>
                    <a:pt x="396240" y="309213"/>
                  </a:lnTo>
                  <a:lnTo>
                    <a:pt x="400812" y="309372"/>
                  </a:lnTo>
                  <a:close/>
                </a:path>
                <a:path w="405765" h="318770">
                  <a:moveTo>
                    <a:pt x="400812" y="318516"/>
                  </a:moveTo>
                  <a:lnTo>
                    <a:pt x="400812" y="309372"/>
                  </a:lnTo>
                  <a:lnTo>
                    <a:pt x="396240" y="313944"/>
                  </a:lnTo>
                  <a:lnTo>
                    <a:pt x="396240" y="318375"/>
                  </a:lnTo>
                  <a:lnTo>
                    <a:pt x="400812" y="318516"/>
                  </a:lnTo>
                  <a:close/>
                </a:path>
              </a:pathLst>
            </a:custGeom>
            <a:solidFill>
              <a:srgbClr val="000000"/>
            </a:solidFill>
          </p:spPr>
          <p:txBody>
            <a:bodyPr wrap="square" lIns="0" tIns="0" rIns="0" bIns="0" rtlCol="0"/>
            <a:lstStyle/>
            <a:p>
              <a:endParaRPr sz="1634"/>
            </a:p>
          </p:txBody>
        </p:sp>
        <p:sp>
          <p:nvSpPr>
            <p:cNvPr id="10" name="object 10"/>
            <p:cNvSpPr/>
            <p:nvPr/>
          </p:nvSpPr>
          <p:spPr>
            <a:xfrm>
              <a:off x="4634361" y="3662171"/>
              <a:ext cx="134620" cy="905510"/>
            </a:xfrm>
            <a:custGeom>
              <a:avLst/>
              <a:gdLst/>
              <a:ahLst/>
              <a:cxnLst/>
              <a:rect l="l" t="t" r="r" b="b"/>
              <a:pathLst>
                <a:path w="134620" h="905510">
                  <a:moveTo>
                    <a:pt x="134111" y="905255"/>
                  </a:moveTo>
                  <a:lnTo>
                    <a:pt x="134111" y="0"/>
                  </a:lnTo>
                  <a:lnTo>
                    <a:pt x="0" y="0"/>
                  </a:lnTo>
                  <a:lnTo>
                    <a:pt x="0" y="905255"/>
                  </a:lnTo>
                  <a:lnTo>
                    <a:pt x="134111" y="905255"/>
                  </a:lnTo>
                  <a:close/>
                </a:path>
              </a:pathLst>
            </a:custGeom>
            <a:solidFill>
              <a:srgbClr val="00CC98"/>
            </a:solidFill>
          </p:spPr>
          <p:txBody>
            <a:bodyPr wrap="square" lIns="0" tIns="0" rIns="0" bIns="0" rtlCol="0"/>
            <a:lstStyle/>
            <a:p>
              <a:endParaRPr sz="1634"/>
            </a:p>
          </p:txBody>
        </p:sp>
        <p:sp>
          <p:nvSpPr>
            <p:cNvPr id="11" name="object 11"/>
            <p:cNvSpPr/>
            <p:nvPr/>
          </p:nvSpPr>
          <p:spPr>
            <a:xfrm>
              <a:off x="4629790" y="3657599"/>
              <a:ext cx="143510" cy="914400"/>
            </a:xfrm>
            <a:custGeom>
              <a:avLst/>
              <a:gdLst/>
              <a:ahLst/>
              <a:cxnLst/>
              <a:rect l="l" t="t" r="r" b="b"/>
              <a:pathLst>
                <a:path w="143510" h="914400">
                  <a:moveTo>
                    <a:pt x="143256" y="914400"/>
                  </a:moveTo>
                  <a:lnTo>
                    <a:pt x="143256" y="0"/>
                  </a:lnTo>
                  <a:lnTo>
                    <a:pt x="0" y="0"/>
                  </a:lnTo>
                  <a:lnTo>
                    <a:pt x="0" y="914400"/>
                  </a:lnTo>
                  <a:lnTo>
                    <a:pt x="4572" y="914400"/>
                  </a:lnTo>
                  <a:lnTo>
                    <a:pt x="4572" y="10668"/>
                  </a:lnTo>
                  <a:lnTo>
                    <a:pt x="9144" y="4572"/>
                  </a:lnTo>
                  <a:lnTo>
                    <a:pt x="9144" y="10668"/>
                  </a:lnTo>
                  <a:lnTo>
                    <a:pt x="134112" y="10668"/>
                  </a:lnTo>
                  <a:lnTo>
                    <a:pt x="134112" y="4572"/>
                  </a:lnTo>
                  <a:lnTo>
                    <a:pt x="138684" y="10668"/>
                  </a:lnTo>
                  <a:lnTo>
                    <a:pt x="138684" y="914400"/>
                  </a:lnTo>
                  <a:lnTo>
                    <a:pt x="143256" y="914400"/>
                  </a:lnTo>
                  <a:close/>
                </a:path>
                <a:path w="143510" h="914400">
                  <a:moveTo>
                    <a:pt x="9144" y="10668"/>
                  </a:moveTo>
                  <a:lnTo>
                    <a:pt x="9144" y="4572"/>
                  </a:lnTo>
                  <a:lnTo>
                    <a:pt x="4572" y="10668"/>
                  </a:lnTo>
                  <a:lnTo>
                    <a:pt x="9144" y="10668"/>
                  </a:lnTo>
                  <a:close/>
                </a:path>
                <a:path w="143510" h="914400">
                  <a:moveTo>
                    <a:pt x="9144" y="905256"/>
                  </a:moveTo>
                  <a:lnTo>
                    <a:pt x="9144" y="10668"/>
                  </a:lnTo>
                  <a:lnTo>
                    <a:pt x="4572" y="10668"/>
                  </a:lnTo>
                  <a:lnTo>
                    <a:pt x="4572" y="905256"/>
                  </a:lnTo>
                  <a:lnTo>
                    <a:pt x="9144" y="905256"/>
                  </a:lnTo>
                  <a:close/>
                </a:path>
                <a:path w="143510" h="914400">
                  <a:moveTo>
                    <a:pt x="138684" y="905256"/>
                  </a:moveTo>
                  <a:lnTo>
                    <a:pt x="4572" y="905256"/>
                  </a:lnTo>
                  <a:lnTo>
                    <a:pt x="9144" y="909828"/>
                  </a:lnTo>
                  <a:lnTo>
                    <a:pt x="9144" y="914400"/>
                  </a:lnTo>
                  <a:lnTo>
                    <a:pt x="134112" y="914400"/>
                  </a:lnTo>
                  <a:lnTo>
                    <a:pt x="134112" y="909828"/>
                  </a:lnTo>
                  <a:lnTo>
                    <a:pt x="138684" y="905256"/>
                  </a:lnTo>
                  <a:close/>
                </a:path>
                <a:path w="143510" h="914400">
                  <a:moveTo>
                    <a:pt x="9144" y="914400"/>
                  </a:moveTo>
                  <a:lnTo>
                    <a:pt x="9144" y="909828"/>
                  </a:lnTo>
                  <a:lnTo>
                    <a:pt x="4572" y="905256"/>
                  </a:lnTo>
                  <a:lnTo>
                    <a:pt x="4572" y="914400"/>
                  </a:lnTo>
                  <a:lnTo>
                    <a:pt x="9144" y="914400"/>
                  </a:lnTo>
                  <a:close/>
                </a:path>
                <a:path w="143510" h="914400">
                  <a:moveTo>
                    <a:pt x="138684" y="10668"/>
                  </a:moveTo>
                  <a:lnTo>
                    <a:pt x="134112" y="4572"/>
                  </a:lnTo>
                  <a:lnTo>
                    <a:pt x="134112" y="10668"/>
                  </a:lnTo>
                  <a:lnTo>
                    <a:pt x="138684" y="10668"/>
                  </a:lnTo>
                  <a:close/>
                </a:path>
                <a:path w="143510" h="914400">
                  <a:moveTo>
                    <a:pt x="138684" y="905256"/>
                  </a:moveTo>
                  <a:lnTo>
                    <a:pt x="138684" y="10668"/>
                  </a:lnTo>
                  <a:lnTo>
                    <a:pt x="134112" y="10668"/>
                  </a:lnTo>
                  <a:lnTo>
                    <a:pt x="134112" y="905256"/>
                  </a:lnTo>
                  <a:lnTo>
                    <a:pt x="138684" y="905256"/>
                  </a:lnTo>
                  <a:close/>
                </a:path>
                <a:path w="143510" h="914400">
                  <a:moveTo>
                    <a:pt x="138684" y="914400"/>
                  </a:moveTo>
                  <a:lnTo>
                    <a:pt x="138684" y="905256"/>
                  </a:lnTo>
                  <a:lnTo>
                    <a:pt x="134112" y="909828"/>
                  </a:lnTo>
                  <a:lnTo>
                    <a:pt x="134112" y="914400"/>
                  </a:lnTo>
                  <a:lnTo>
                    <a:pt x="138684" y="914400"/>
                  </a:lnTo>
                  <a:close/>
                </a:path>
              </a:pathLst>
            </a:custGeom>
            <a:solidFill>
              <a:srgbClr val="000000"/>
            </a:solidFill>
          </p:spPr>
          <p:txBody>
            <a:bodyPr wrap="square" lIns="0" tIns="0" rIns="0" bIns="0" rtlCol="0"/>
            <a:lstStyle/>
            <a:p>
              <a:endParaRPr sz="1634"/>
            </a:p>
          </p:txBody>
        </p:sp>
        <p:sp>
          <p:nvSpPr>
            <p:cNvPr id="12" name="object 12"/>
            <p:cNvSpPr/>
            <p:nvPr/>
          </p:nvSpPr>
          <p:spPr>
            <a:xfrm>
              <a:off x="5809365" y="3677411"/>
              <a:ext cx="134620" cy="928369"/>
            </a:xfrm>
            <a:custGeom>
              <a:avLst/>
              <a:gdLst/>
              <a:ahLst/>
              <a:cxnLst/>
              <a:rect l="l" t="t" r="r" b="b"/>
              <a:pathLst>
                <a:path w="134620" h="928370">
                  <a:moveTo>
                    <a:pt x="134111" y="928115"/>
                  </a:moveTo>
                  <a:lnTo>
                    <a:pt x="134111" y="0"/>
                  </a:lnTo>
                  <a:lnTo>
                    <a:pt x="0" y="0"/>
                  </a:lnTo>
                  <a:lnTo>
                    <a:pt x="0" y="928115"/>
                  </a:lnTo>
                  <a:lnTo>
                    <a:pt x="134111" y="928115"/>
                  </a:lnTo>
                  <a:close/>
                </a:path>
              </a:pathLst>
            </a:custGeom>
            <a:solidFill>
              <a:srgbClr val="00CC98"/>
            </a:solidFill>
          </p:spPr>
          <p:txBody>
            <a:bodyPr wrap="square" lIns="0" tIns="0" rIns="0" bIns="0" rtlCol="0"/>
            <a:lstStyle/>
            <a:p>
              <a:endParaRPr sz="1634"/>
            </a:p>
          </p:txBody>
        </p:sp>
        <p:sp>
          <p:nvSpPr>
            <p:cNvPr id="13" name="object 13"/>
            <p:cNvSpPr/>
            <p:nvPr/>
          </p:nvSpPr>
          <p:spPr>
            <a:xfrm>
              <a:off x="5803270" y="3672839"/>
              <a:ext cx="144780" cy="937260"/>
            </a:xfrm>
            <a:custGeom>
              <a:avLst/>
              <a:gdLst/>
              <a:ahLst/>
              <a:cxnLst/>
              <a:rect l="l" t="t" r="r" b="b"/>
              <a:pathLst>
                <a:path w="144779" h="937260">
                  <a:moveTo>
                    <a:pt x="144780" y="937260"/>
                  </a:moveTo>
                  <a:lnTo>
                    <a:pt x="144780" y="0"/>
                  </a:lnTo>
                  <a:lnTo>
                    <a:pt x="0" y="0"/>
                  </a:lnTo>
                  <a:lnTo>
                    <a:pt x="0" y="937260"/>
                  </a:lnTo>
                  <a:lnTo>
                    <a:pt x="6096" y="937260"/>
                  </a:lnTo>
                  <a:lnTo>
                    <a:pt x="6096" y="9144"/>
                  </a:lnTo>
                  <a:lnTo>
                    <a:pt x="10668" y="4572"/>
                  </a:lnTo>
                  <a:lnTo>
                    <a:pt x="10668" y="9144"/>
                  </a:lnTo>
                  <a:lnTo>
                    <a:pt x="135636" y="9144"/>
                  </a:lnTo>
                  <a:lnTo>
                    <a:pt x="135636" y="4572"/>
                  </a:lnTo>
                  <a:lnTo>
                    <a:pt x="140208" y="9144"/>
                  </a:lnTo>
                  <a:lnTo>
                    <a:pt x="140208" y="937260"/>
                  </a:lnTo>
                  <a:lnTo>
                    <a:pt x="144780" y="937260"/>
                  </a:lnTo>
                  <a:close/>
                </a:path>
                <a:path w="144779" h="937260">
                  <a:moveTo>
                    <a:pt x="10668" y="9144"/>
                  </a:moveTo>
                  <a:lnTo>
                    <a:pt x="10668" y="4572"/>
                  </a:lnTo>
                  <a:lnTo>
                    <a:pt x="6096" y="9144"/>
                  </a:lnTo>
                  <a:lnTo>
                    <a:pt x="10668" y="9144"/>
                  </a:lnTo>
                  <a:close/>
                </a:path>
                <a:path w="144779" h="937260">
                  <a:moveTo>
                    <a:pt x="10668" y="928116"/>
                  </a:moveTo>
                  <a:lnTo>
                    <a:pt x="10668" y="9144"/>
                  </a:lnTo>
                  <a:lnTo>
                    <a:pt x="6096" y="9144"/>
                  </a:lnTo>
                  <a:lnTo>
                    <a:pt x="6096" y="928116"/>
                  </a:lnTo>
                  <a:lnTo>
                    <a:pt x="10668" y="928116"/>
                  </a:lnTo>
                  <a:close/>
                </a:path>
                <a:path w="144779" h="937260">
                  <a:moveTo>
                    <a:pt x="140208" y="928116"/>
                  </a:moveTo>
                  <a:lnTo>
                    <a:pt x="6096" y="928116"/>
                  </a:lnTo>
                  <a:lnTo>
                    <a:pt x="10668" y="932688"/>
                  </a:lnTo>
                  <a:lnTo>
                    <a:pt x="10668" y="937260"/>
                  </a:lnTo>
                  <a:lnTo>
                    <a:pt x="135636" y="937260"/>
                  </a:lnTo>
                  <a:lnTo>
                    <a:pt x="135636" y="932688"/>
                  </a:lnTo>
                  <a:lnTo>
                    <a:pt x="140208" y="928116"/>
                  </a:lnTo>
                  <a:close/>
                </a:path>
                <a:path w="144779" h="937260">
                  <a:moveTo>
                    <a:pt x="10668" y="937260"/>
                  </a:moveTo>
                  <a:lnTo>
                    <a:pt x="10668" y="932688"/>
                  </a:lnTo>
                  <a:lnTo>
                    <a:pt x="6096" y="928116"/>
                  </a:lnTo>
                  <a:lnTo>
                    <a:pt x="6096" y="937260"/>
                  </a:lnTo>
                  <a:lnTo>
                    <a:pt x="10668" y="937260"/>
                  </a:lnTo>
                  <a:close/>
                </a:path>
                <a:path w="144779" h="937260">
                  <a:moveTo>
                    <a:pt x="140208" y="9144"/>
                  </a:moveTo>
                  <a:lnTo>
                    <a:pt x="135636" y="4572"/>
                  </a:lnTo>
                  <a:lnTo>
                    <a:pt x="135636" y="9144"/>
                  </a:lnTo>
                  <a:lnTo>
                    <a:pt x="140208" y="9144"/>
                  </a:lnTo>
                  <a:close/>
                </a:path>
                <a:path w="144779" h="937260">
                  <a:moveTo>
                    <a:pt x="140208" y="928116"/>
                  </a:moveTo>
                  <a:lnTo>
                    <a:pt x="140208" y="9144"/>
                  </a:lnTo>
                  <a:lnTo>
                    <a:pt x="135636" y="9144"/>
                  </a:lnTo>
                  <a:lnTo>
                    <a:pt x="135636" y="928116"/>
                  </a:lnTo>
                  <a:lnTo>
                    <a:pt x="140208" y="928116"/>
                  </a:lnTo>
                  <a:close/>
                </a:path>
                <a:path w="144779" h="937260">
                  <a:moveTo>
                    <a:pt x="140208" y="937260"/>
                  </a:moveTo>
                  <a:lnTo>
                    <a:pt x="140208" y="928116"/>
                  </a:lnTo>
                  <a:lnTo>
                    <a:pt x="135636" y="932688"/>
                  </a:lnTo>
                  <a:lnTo>
                    <a:pt x="135636" y="937260"/>
                  </a:lnTo>
                  <a:lnTo>
                    <a:pt x="140208" y="937260"/>
                  </a:lnTo>
                  <a:close/>
                </a:path>
              </a:pathLst>
            </a:custGeom>
            <a:solidFill>
              <a:srgbClr val="000000"/>
            </a:solidFill>
          </p:spPr>
          <p:txBody>
            <a:bodyPr wrap="square" lIns="0" tIns="0" rIns="0" bIns="0" rtlCol="0"/>
            <a:lstStyle/>
            <a:p>
              <a:endParaRPr sz="1634"/>
            </a:p>
          </p:txBody>
        </p:sp>
        <p:sp>
          <p:nvSpPr>
            <p:cNvPr id="14" name="object 14"/>
            <p:cNvSpPr/>
            <p:nvPr/>
          </p:nvSpPr>
          <p:spPr>
            <a:xfrm>
              <a:off x="3410589" y="3406139"/>
              <a:ext cx="3735704" cy="172720"/>
            </a:xfrm>
            <a:custGeom>
              <a:avLst/>
              <a:gdLst/>
              <a:ahLst/>
              <a:cxnLst/>
              <a:rect l="l" t="t" r="r" b="b"/>
              <a:pathLst>
                <a:path w="3735704" h="172720">
                  <a:moveTo>
                    <a:pt x="3735323" y="172211"/>
                  </a:moveTo>
                  <a:lnTo>
                    <a:pt x="3735323" y="0"/>
                  </a:lnTo>
                  <a:lnTo>
                    <a:pt x="0" y="0"/>
                  </a:lnTo>
                  <a:lnTo>
                    <a:pt x="0" y="172211"/>
                  </a:lnTo>
                  <a:lnTo>
                    <a:pt x="3735323" y="172211"/>
                  </a:lnTo>
                  <a:close/>
                </a:path>
              </a:pathLst>
            </a:custGeom>
            <a:solidFill>
              <a:srgbClr val="FF0000"/>
            </a:solidFill>
          </p:spPr>
          <p:txBody>
            <a:bodyPr wrap="square" lIns="0" tIns="0" rIns="0" bIns="0" rtlCol="0"/>
            <a:lstStyle/>
            <a:p>
              <a:endParaRPr sz="1634"/>
            </a:p>
          </p:txBody>
        </p:sp>
        <p:sp>
          <p:nvSpPr>
            <p:cNvPr id="15" name="object 15"/>
            <p:cNvSpPr/>
            <p:nvPr/>
          </p:nvSpPr>
          <p:spPr>
            <a:xfrm>
              <a:off x="3406018" y="3401567"/>
              <a:ext cx="3744595" cy="181610"/>
            </a:xfrm>
            <a:custGeom>
              <a:avLst/>
              <a:gdLst/>
              <a:ahLst/>
              <a:cxnLst/>
              <a:rect l="l" t="t" r="r" b="b"/>
              <a:pathLst>
                <a:path w="3744595" h="181610">
                  <a:moveTo>
                    <a:pt x="3744468" y="181356"/>
                  </a:moveTo>
                  <a:lnTo>
                    <a:pt x="3744468" y="0"/>
                  </a:lnTo>
                  <a:lnTo>
                    <a:pt x="0" y="0"/>
                  </a:lnTo>
                  <a:lnTo>
                    <a:pt x="0" y="181356"/>
                  </a:lnTo>
                  <a:lnTo>
                    <a:pt x="4572" y="181356"/>
                  </a:lnTo>
                  <a:lnTo>
                    <a:pt x="4572" y="9144"/>
                  </a:lnTo>
                  <a:lnTo>
                    <a:pt x="9144" y="4572"/>
                  </a:lnTo>
                  <a:lnTo>
                    <a:pt x="9144" y="9144"/>
                  </a:lnTo>
                  <a:lnTo>
                    <a:pt x="3735324" y="9144"/>
                  </a:lnTo>
                  <a:lnTo>
                    <a:pt x="3735324" y="4572"/>
                  </a:lnTo>
                  <a:lnTo>
                    <a:pt x="3739896" y="9144"/>
                  </a:lnTo>
                  <a:lnTo>
                    <a:pt x="3739896" y="181356"/>
                  </a:lnTo>
                  <a:lnTo>
                    <a:pt x="3744468" y="181356"/>
                  </a:lnTo>
                  <a:close/>
                </a:path>
                <a:path w="3744595" h="181610">
                  <a:moveTo>
                    <a:pt x="9144" y="9144"/>
                  </a:moveTo>
                  <a:lnTo>
                    <a:pt x="9144" y="4572"/>
                  </a:lnTo>
                  <a:lnTo>
                    <a:pt x="4572" y="9144"/>
                  </a:lnTo>
                  <a:lnTo>
                    <a:pt x="9144" y="9144"/>
                  </a:lnTo>
                  <a:close/>
                </a:path>
                <a:path w="3744595" h="181610">
                  <a:moveTo>
                    <a:pt x="9144" y="172212"/>
                  </a:moveTo>
                  <a:lnTo>
                    <a:pt x="9144" y="9144"/>
                  </a:lnTo>
                  <a:lnTo>
                    <a:pt x="4572" y="9144"/>
                  </a:lnTo>
                  <a:lnTo>
                    <a:pt x="4572" y="172212"/>
                  </a:lnTo>
                  <a:lnTo>
                    <a:pt x="9144" y="172212"/>
                  </a:lnTo>
                  <a:close/>
                </a:path>
                <a:path w="3744595" h="181610">
                  <a:moveTo>
                    <a:pt x="3739896" y="172212"/>
                  </a:moveTo>
                  <a:lnTo>
                    <a:pt x="4572" y="172212"/>
                  </a:lnTo>
                  <a:lnTo>
                    <a:pt x="9144" y="176784"/>
                  </a:lnTo>
                  <a:lnTo>
                    <a:pt x="9144" y="181356"/>
                  </a:lnTo>
                  <a:lnTo>
                    <a:pt x="3735324" y="181356"/>
                  </a:lnTo>
                  <a:lnTo>
                    <a:pt x="3735324" y="176784"/>
                  </a:lnTo>
                  <a:lnTo>
                    <a:pt x="3739896" y="172212"/>
                  </a:lnTo>
                  <a:close/>
                </a:path>
                <a:path w="3744595" h="181610">
                  <a:moveTo>
                    <a:pt x="9144" y="181356"/>
                  </a:moveTo>
                  <a:lnTo>
                    <a:pt x="9144" y="176784"/>
                  </a:lnTo>
                  <a:lnTo>
                    <a:pt x="4572" y="172212"/>
                  </a:lnTo>
                  <a:lnTo>
                    <a:pt x="4572" y="181356"/>
                  </a:lnTo>
                  <a:lnTo>
                    <a:pt x="9144" y="181356"/>
                  </a:lnTo>
                  <a:close/>
                </a:path>
                <a:path w="3744595" h="181610">
                  <a:moveTo>
                    <a:pt x="3739896" y="9144"/>
                  </a:moveTo>
                  <a:lnTo>
                    <a:pt x="3735324" y="4572"/>
                  </a:lnTo>
                  <a:lnTo>
                    <a:pt x="3735324" y="9144"/>
                  </a:lnTo>
                  <a:lnTo>
                    <a:pt x="3739896" y="9144"/>
                  </a:lnTo>
                  <a:close/>
                </a:path>
                <a:path w="3744595" h="181610">
                  <a:moveTo>
                    <a:pt x="3739896" y="172212"/>
                  </a:moveTo>
                  <a:lnTo>
                    <a:pt x="3739896" y="9144"/>
                  </a:lnTo>
                  <a:lnTo>
                    <a:pt x="3735324" y="9144"/>
                  </a:lnTo>
                  <a:lnTo>
                    <a:pt x="3735324" y="172212"/>
                  </a:lnTo>
                  <a:lnTo>
                    <a:pt x="3739896" y="172212"/>
                  </a:lnTo>
                  <a:close/>
                </a:path>
                <a:path w="3744595" h="181610">
                  <a:moveTo>
                    <a:pt x="3739896" y="181356"/>
                  </a:moveTo>
                  <a:lnTo>
                    <a:pt x="3739896" y="172212"/>
                  </a:lnTo>
                  <a:lnTo>
                    <a:pt x="3735324" y="176784"/>
                  </a:lnTo>
                  <a:lnTo>
                    <a:pt x="3735324" y="181356"/>
                  </a:lnTo>
                  <a:lnTo>
                    <a:pt x="3739896" y="181356"/>
                  </a:lnTo>
                  <a:close/>
                </a:path>
              </a:pathLst>
            </a:custGeom>
            <a:solidFill>
              <a:srgbClr val="000000"/>
            </a:solidFill>
          </p:spPr>
          <p:txBody>
            <a:bodyPr wrap="square" lIns="0" tIns="0" rIns="0" bIns="0" rtlCol="0"/>
            <a:lstStyle/>
            <a:p>
              <a:endParaRPr sz="1634"/>
            </a:p>
          </p:txBody>
        </p:sp>
      </p:grpSp>
      <p:sp>
        <p:nvSpPr>
          <p:cNvPr id="16" name="object 16"/>
          <p:cNvSpPr txBox="1"/>
          <p:nvPr/>
        </p:nvSpPr>
        <p:spPr>
          <a:xfrm>
            <a:off x="2309353" y="4854309"/>
            <a:ext cx="7578954" cy="1017107"/>
          </a:xfrm>
          <a:prstGeom prst="rect">
            <a:avLst/>
          </a:prstGeom>
        </p:spPr>
        <p:txBody>
          <a:bodyPr vert="horz" wrap="square" lIns="0" tIns="11526" rIns="0" bIns="0" rtlCol="0">
            <a:spAutoFit/>
          </a:bodyPr>
          <a:lstStyle/>
          <a:p>
            <a:pPr marL="11527">
              <a:spcBef>
                <a:spcPts val="91"/>
              </a:spcBef>
            </a:pPr>
            <a:r>
              <a:rPr sz="2178" b="1" spc="-5" dirty="0">
                <a:latin typeface="Comic Sans MS"/>
                <a:cs typeface="Comic Sans MS"/>
              </a:rPr>
              <a:t>Les liaisons tablier/appuis sont souvent des</a:t>
            </a:r>
            <a:r>
              <a:rPr sz="2178" b="1" spc="5" dirty="0">
                <a:latin typeface="Comic Sans MS"/>
                <a:cs typeface="Comic Sans MS"/>
              </a:rPr>
              <a:t> </a:t>
            </a:r>
            <a:r>
              <a:rPr sz="2178" b="1" spc="-5" dirty="0">
                <a:latin typeface="Comic Sans MS"/>
                <a:cs typeface="Comic Sans MS"/>
              </a:rPr>
              <a:t>liaisons</a:t>
            </a:r>
            <a:endParaRPr sz="2178">
              <a:latin typeface="Comic Sans MS"/>
              <a:cs typeface="Comic Sans MS"/>
            </a:endParaRPr>
          </a:p>
          <a:p>
            <a:pPr marL="11527" marR="4611"/>
            <a:r>
              <a:rPr sz="2178" b="1" dirty="0">
                <a:latin typeface="Comic Sans MS"/>
                <a:cs typeface="Comic Sans MS"/>
              </a:rPr>
              <a:t>« </a:t>
            </a:r>
            <a:r>
              <a:rPr sz="2178" b="1" spc="-5" dirty="0">
                <a:latin typeface="Comic Sans MS"/>
                <a:cs typeface="Comic Sans MS"/>
              </a:rPr>
              <a:t>appui simple </a:t>
            </a:r>
            <a:r>
              <a:rPr sz="2178" b="1" dirty="0">
                <a:latin typeface="Comic Sans MS"/>
                <a:cs typeface="Comic Sans MS"/>
              </a:rPr>
              <a:t>». Elles ne </a:t>
            </a:r>
            <a:r>
              <a:rPr sz="2178" b="1" spc="-5" dirty="0">
                <a:latin typeface="Comic Sans MS"/>
                <a:cs typeface="Comic Sans MS"/>
              </a:rPr>
              <a:t>bloquent </a:t>
            </a:r>
            <a:r>
              <a:rPr sz="2178" b="1" dirty="0">
                <a:latin typeface="Comic Sans MS"/>
                <a:cs typeface="Comic Sans MS"/>
              </a:rPr>
              <a:t>que la </a:t>
            </a:r>
            <a:r>
              <a:rPr sz="2178" b="1" spc="-5" dirty="0">
                <a:latin typeface="Comic Sans MS"/>
                <a:cs typeface="Comic Sans MS"/>
              </a:rPr>
              <a:t>translation  verticale, pas </a:t>
            </a:r>
            <a:r>
              <a:rPr sz="2178" b="1" dirty="0">
                <a:latin typeface="Comic Sans MS"/>
                <a:cs typeface="Comic Sans MS"/>
              </a:rPr>
              <a:t>les </a:t>
            </a:r>
            <a:r>
              <a:rPr sz="2178" b="1" spc="-5" dirty="0">
                <a:latin typeface="Comic Sans MS"/>
                <a:cs typeface="Comic Sans MS"/>
              </a:rPr>
              <a:t>autres translations, pas </a:t>
            </a:r>
            <a:r>
              <a:rPr sz="2178" b="1" dirty="0">
                <a:latin typeface="Comic Sans MS"/>
                <a:cs typeface="Comic Sans MS"/>
              </a:rPr>
              <a:t>les</a:t>
            </a:r>
            <a:r>
              <a:rPr sz="2178" b="1" spc="-41" dirty="0">
                <a:latin typeface="Comic Sans MS"/>
                <a:cs typeface="Comic Sans MS"/>
              </a:rPr>
              <a:t> </a:t>
            </a:r>
            <a:r>
              <a:rPr sz="2178" b="1" spc="-5" dirty="0">
                <a:latin typeface="Comic Sans MS"/>
                <a:cs typeface="Comic Sans MS"/>
              </a:rPr>
              <a:t>rotations.</a:t>
            </a:r>
            <a:endParaRPr sz="2178">
              <a:latin typeface="Comic Sans MS"/>
              <a:cs typeface="Comic Sans MS"/>
            </a:endParaRPr>
          </a:p>
        </p:txBody>
      </p:sp>
      <p:sp>
        <p:nvSpPr>
          <p:cNvPr id="17" name="object 17"/>
          <p:cNvSpPr txBox="1"/>
          <p:nvPr/>
        </p:nvSpPr>
        <p:spPr>
          <a:xfrm>
            <a:off x="1808922" y="1435223"/>
            <a:ext cx="9631017" cy="1023903"/>
          </a:xfrm>
          <a:prstGeom prst="rect">
            <a:avLst/>
          </a:prstGeom>
        </p:spPr>
        <p:txBody>
          <a:bodyPr vert="horz" wrap="square" lIns="0" tIns="11526" rIns="0" bIns="0" rtlCol="0">
            <a:spAutoFit/>
          </a:bodyPr>
          <a:lstStyle/>
          <a:p>
            <a:pPr marL="11527" marR="4611">
              <a:spcBef>
                <a:spcPts val="91"/>
              </a:spcBef>
            </a:pPr>
            <a:r>
              <a:rPr sz="2400" b="1" dirty="0">
                <a:solidFill>
                  <a:srgbClr val="FF9900"/>
                </a:solidFill>
                <a:latin typeface="Comic Sans MS"/>
                <a:cs typeface="Comic Sans MS"/>
              </a:rPr>
              <a:t>- </a:t>
            </a:r>
            <a:r>
              <a:rPr sz="2400" b="1" spc="-5" dirty="0">
                <a:solidFill>
                  <a:srgbClr val="FF9900"/>
                </a:solidFill>
                <a:latin typeface="Comic Sans MS"/>
                <a:cs typeface="Comic Sans MS"/>
              </a:rPr>
              <a:t>TRANSMISSION DES CHARGES DU TABLIER  AUX</a:t>
            </a:r>
            <a:r>
              <a:rPr sz="2400" b="1" spc="-9" dirty="0">
                <a:solidFill>
                  <a:srgbClr val="FF9900"/>
                </a:solidFill>
                <a:latin typeface="Comic Sans MS"/>
                <a:cs typeface="Comic Sans MS"/>
              </a:rPr>
              <a:t> </a:t>
            </a:r>
            <a:r>
              <a:rPr sz="2400" b="1" spc="-5" dirty="0">
                <a:solidFill>
                  <a:srgbClr val="FF9900"/>
                </a:solidFill>
                <a:latin typeface="Comic Sans MS"/>
                <a:cs typeface="Comic Sans MS"/>
              </a:rPr>
              <a:t>APPUIS</a:t>
            </a:r>
            <a:r>
              <a:rPr sz="2178" b="1" spc="-5" dirty="0">
                <a:solidFill>
                  <a:srgbClr val="FF9900"/>
                </a:solidFill>
                <a:latin typeface="Comic Sans MS"/>
                <a:cs typeface="Comic Sans MS"/>
              </a:rPr>
              <a:t>.</a:t>
            </a:r>
            <a:endParaRPr sz="2178" dirty="0">
              <a:latin typeface="Comic Sans MS"/>
              <a:cs typeface="Comic Sans MS"/>
            </a:endParaRPr>
          </a:p>
          <a:p>
            <a:pPr marL="310640" algn="ctr">
              <a:spcBef>
                <a:spcPts val="2360"/>
              </a:spcBef>
            </a:pPr>
            <a:r>
              <a:rPr sz="2178" spc="-5" dirty="0">
                <a:latin typeface="Comic Sans MS"/>
                <a:cs typeface="Comic Sans MS"/>
              </a:rPr>
              <a:t>Appuis</a:t>
            </a:r>
            <a:r>
              <a:rPr sz="2178" spc="-9" dirty="0">
                <a:latin typeface="Comic Sans MS"/>
                <a:cs typeface="Comic Sans MS"/>
              </a:rPr>
              <a:t> </a:t>
            </a:r>
            <a:r>
              <a:rPr sz="2178" spc="-5" dirty="0">
                <a:latin typeface="Comic Sans MS"/>
                <a:cs typeface="Comic Sans MS"/>
              </a:rPr>
              <a:t>simples</a:t>
            </a:r>
            <a:endParaRPr sz="2178" dirty="0">
              <a:latin typeface="Comic Sans MS"/>
              <a:cs typeface="Comic Sans MS"/>
            </a:endParaRPr>
          </a:p>
        </p:txBody>
      </p:sp>
      <p:sp>
        <p:nvSpPr>
          <p:cNvPr id="18" name="object 18"/>
          <p:cNvSpPr/>
          <p:nvPr/>
        </p:nvSpPr>
        <p:spPr>
          <a:xfrm>
            <a:off x="4326406" y="2751049"/>
            <a:ext cx="3335063" cy="530198"/>
          </a:xfrm>
          <a:custGeom>
            <a:avLst/>
            <a:gdLst/>
            <a:ahLst/>
            <a:cxnLst/>
            <a:rect l="l" t="t" r="r" b="b"/>
            <a:pathLst>
              <a:path w="3674745" h="584200">
                <a:moveTo>
                  <a:pt x="3674364" y="522732"/>
                </a:moveTo>
                <a:lnTo>
                  <a:pt x="3608832" y="413004"/>
                </a:lnTo>
                <a:lnTo>
                  <a:pt x="3588575" y="444119"/>
                </a:lnTo>
                <a:lnTo>
                  <a:pt x="2963164" y="44183"/>
                </a:lnTo>
                <a:lnTo>
                  <a:pt x="3218688" y="44183"/>
                </a:lnTo>
                <a:lnTo>
                  <a:pt x="3218688" y="12179"/>
                </a:lnTo>
                <a:lnTo>
                  <a:pt x="2913113" y="12179"/>
                </a:lnTo>
                <a:lnTo>
                  <a:pt x="2894076" y="0"/>
                </a:lnTo>
                <a:lnTo>
                  <a:pt x="2885948" y="12179"/>
                </a:lnTo>
                <a:lnTo>
                  <a:pt x="1331036" y="12179"/>
                </a:lnTo>
                <a:lnTo>
                  <a:pt x="1330452" y="10668"/>
                </a:lnTo>
                <a:lnTo>
                  <a:pt x="1326349" y="12179"/>
                </a:lnTo>
                <a:lnTo>
                  <a:pt x="1225296" y="12179"/>
                </a:lnTo>
                <a:lnTo>
                  <a:pt x="1225296" y="44183"/>
                </a:lnTo>
                <a:lnTo>
                  <a:pt x="1239659" y="44183"/>
                </a:lnTo>
                <a:lnTo>
                  <a:pt x="101612" y="464337"/>
                </a:lnTo>
                <a:lnTo>
                  <a:pt x="88392" y="428244"/>
                </a:lnTo>
                <a:lnTo>
                  <a:pt x="0" y="522732"/>
                </a:lnTo>
                <a:lnTo>
                  <a:pt x="83820" y="531710"/>
                </a:lnTo>
                <a:lnTo>
                  <a:pt x="128016" y="536448"/>
                </a:lnTo>
                <a:lnTo>
                  <a:pt x="114858" y="500507"/>
                </a:lnTo>
                <a:lnTo>
                  <a:pt x="1344168" y="45720"/>
                </a:lnTo>
                <a:lnTo>
                  <a:pt x="1343558" y="44183"/>
                </a:lnTo>
                <a:lnTo>
                  <a:pt x="1554518" y="44183"/>
                </a:lnTo>
                <a:lnTo>
                  <a:pt x="1358976" y="436664"/>
                </a:lnTo>
                <a:lnTo>
                  <a:pt x="1324356" y="419100"/>
                </a:lnTo>
                <a:lnTo>
                  <a:pt x="1324356" y="547116"/>
                </a:lnTo>
                <a:lnTo>
                  <a:pt x="1350264" y="527773"/>
                </a:lnTo>
                <a:lnTo>
                  <a:pt x="1426464" y="470916"/>
                </a:lnTo>
                <a:lnTo>
                  <a:pt x="1392402" y="453631"/>
                </a:lnTo>
                <a:lnTo>
                  <a:pt x="1596402" y="44183"/>
                </a:lnTo>
                <a:lnTo>
                  <a:pt x="2370086" y="44183"/>
                </a:lnTo>
                <a:lnTo>
                  <a:pt x="2447213" y="474941"/>
                </a:lnTo>
                <a:lnTo>
                  <a:pt x="2409444" y="481584"/>
                </a:lnTo>
                <a:lnTo>
                  <a:pt x="2487168" y="583692"/>
                </a:lnTo>
                <a:lnTo>
                  <a:pt x="2488692" y="578383"/>
                </a:lnTo>
                <a:lnTo>
                  <a:pt x="2522220" y="461772"/>
                </a:lnTo>
                <a:lnTo>
                  <a:pt x="2485415" y="468236"/>
                </a:lnTo>
                <a:lnTo>
                  <a:pt x="2407780" y="44183"/>
                </a:lnTo>
                <a:lnTo>
                  <a:pt x="2891777" y="44183"/>
                </a:lnTo>
                <a:lnTo>
                  <a:pt x="3567595" y="476351"/>
                </a:lnTo>
                <a:lnTo>
                  <a:pt x="3546348" y="509016"/>
                </a:lnTo>
                <a:lnTo>
                  <a:pt x="3604260" y="515213"/>
                </a:lnTo>
                <a:lnTo>
                  <a:pt x="3674364" y="522732"/>
                </a:lnTo>
                <a:close/>
              </a:path>
            </a:pathLst>
          </a:custGeom>
          <a:solidFill>
            <a:srgbClr val="000000"/>
          </a:solidFill>
        </p:spPr>
        <p:txBody>
          <a:bodyPr wrap="square" lIns="0" tIns="0" rIns="0" bIns="0" rtlCol="0"/>
          <a:lstStyle/>
          <a:p>
            <a:endParaRPr sz="1634"/>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138305" y="2914247"/>
            <a:ext cx="4626557" cy="3462425"/>
            <a:chOff x="4291462" y="3211068"/>
            <a:chExt cx="5097780" cy="3815079"/>
          </a:xfrm>
        </p:grpSpPr>
        <p:sp>
          <p:nvSpPr>
            <p:cNvPr id="3" name="object 3"/>
            <p:cNvSpPr/>
            <p:nvPr/>
          </p:nvSpPr>
          <p:spPr>
            <a:xfrm>
              <a:off x="6330573" y="5123688"/>
              <a:ext cx="2706623" cy="1834895"/>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4291457" y="3211080"/>
              <a:ext cx="5097780" cy="3815079"/>
            </a:xfrm>
            <a:custGeom>
              <a:avLst/>
              <a:gdLst/>
              <a:ahLst/>
              <a:cxnLst/>
              <a:rect l="l" t="t" r="r" b="b"/>
              <a:pathLst>
                <a:path w="5097780" h="3815079">
                  <a:moveTo>
                    <a:pt x="2136648" y="2186940"/>
                  </a:moveTo>
                  <a:lnTo>
                    <a:pt x="2098548" y="2065020"/>
                  </a:lnTo>
                  <a:lnTo>
                    <a:pt x="2071649" y="2090915"/>
                  </a:lnTo>
                  <a:lnTo>
                    <a:pt x="669886" y="630948"/>
                  </a:lnTo>
                  <a:lnTo>
                    <a:pt x="728472" y="582168"/>
                  </a:lnTo>
                  <a:lnTo>
                    <a:pt x="772668" y="524256"/>
                  </a:lnTo>
                  <a:lnTo>
                    <a:pt x="797052" y="477012"/>
                  </a:lnTo>
                  <a:lnTo>
                    <a:pt x="803148" y="460248"/>
                  </a:lnTo>
                  <a:lnTo>
                    <a:pt x="809244" y="443484"/>
                  </a:lnTo>
                  <a:lnTo>
                    <a:pt x="813816" y="426720"/>
                  </a:lnTo>
                  <a:lnTo>
                    <a:pt x="816864" y="408432"/>
                  </a:lnTo>
                  <a:lnTo>
                    <a:pt x="819912" y="391668"/>
                  </a:lnTo>
                  <a:lnTo>
                    <a:pt x="821436" y="373380"/>
                  </a:lnTo>
                  <a:lnTo>
                    <a:pt x="821436" y="336804"/>
                  </a:lnTo>
                  <a:lnTo>
                    <a:pt x="819912" y="318516"/>
                  </a:lnTo>
                  <a:lnTo>
                    <a:pt x="813816" y="281940"/>
                  </a:lnTo>
                  <a:lnTo>
                    <a:pt x="809244" y="265176"/>
                  </a:lnTo>
                  <a:lnTo>
                    <a:pt x="803148" y="248412"/>
                  </a:lnTo>
                  <a:lnTo>
                    <a:pt x="803148" y="355092"/>
                  </a:lnTo>
                  <a:lnTo>
                    <a:pt x="803148" y="371856"/>
                  </a:lnTo>
                  <a:lnTo>
                    <a:pt x="800100" y="390144"/>
                  </a:lnTo>
                  <a:lnTo>
                    <a:pt x="798576" y="406908"/>
                  </a:lnTo>
                  <a:lnTo>
                    <a:pt x="795528" y="422148"/>
                  </a:lnTo>
                  <a:lnTo>
                    <a:pt x="772668" y="486156"/>
                  </a:lnTo>
                  <a:lnTo>
                    <a:pt x="746760" y="528828"/>
                  </a:lnTo>
                  <a:lnTo>
                    <a:pt x="688848" y="592836"/>
                  </a:lnTo>
                  <a:lnTo>
                    <a:pt x="659892" y="614172"/>
                  </a:lnTo>
                  <a:lnTo>
                    <a:pt x="656399" y="616889"/>
                  </a:lnTo>
                  <a:lnTo>
                    <a:pt x="653796" y="614172"/>
                  </a:lnTo>
                  <a:lnTo>
                    <a:pt x="638556" y="629412"/>
                  </a:lnTo>
                  <a:lnTo>
                    <a:pt x="630936" y="633984"/>
                  </a:lnTo>
                  <a:lnTo>
                    <a:pt x="580644" y="658368"/>
                  </a:lnTo>
                  <a:lnTo>
                    <a:pt x="527304" y="676656"/>
                  </a:lnTo>
                  <a:lnTo>
                    <a:pt x="489204" y="684276"/>
                  </a:lnTo>
                  <a:lnTo>
                    <a:pt x="470916" y="687324"/>
                  </a:lnTo>
                  <a:lnTo>
                    <a:pt x="451104" y="690372"/>
                  </a:lnTo>
                  <a:lnTo>
                    <a:pt x="431292" y="690372"/>
                  </a:lnTo>
                  <a:lnTo>
                    <a:pt x="409956" y="691896"/>
                  </a:lnTo>
                  <a:lnTo>
                    <a:pt x="390144" y="690372"/>
                  </a:lnTo>
                  <a:lnTo>
                    <a:pt x="370332" y="690372"/>
                  </a:lnTo>
                  <a:lnTo>
                    <a:pt x="330708" y="684276"/>
                  </a:lnTo>
                  <a:lnTo>
                    <a:pt x="257556" y="664464"/>
                  </a:lnTo>
                  <a:lnTo>
                    <a:pt x="207264" y="641604"/>
                  </a:lnTo>
                  <a:lnTo>
                    <a:pt x="190500" y="633984"/>
                  </a:lnTo>
                  <a:lnTo>
                    <a:pt x="132588" y="592836"/>
                  </a:lnTo>
                  <a:lnTo>
                    <a:pt x="96012" y="556260"/>
                  </a:lnTo>
                  <a:lnTo>
                    <a:pt x="65532" y="515112"/>
                  </a:lnTo>
                  <a:lnTo>
                    <a:pt x="30480" y="438912"/>
                  </a:lnTo>
                  <a:lnTo>
                    <a:pt x="18288" y="355092"/>
                  </a:lnTo>
                  <a:lnTo>
                    <a:pt x="22860" y="303276"/>
                  </a:lnTo>
                  <a:lnTo>
                    <a:pt x="27432" y="286512"/>
                  </a:lnTo>
                  <a:lnTo>
                    <a:pt x="30480" y="271272"/>
                  </a:lnTo>
                  <a:lnTo>
                    <a:pt x="36576" y="254508"/>
                  </a:lnTo>
                  <a:lnTo>
                    <a:pt x="48768" y="224028"/>
                  </a:lnTo>
                  <a:lnTo>
                    <a:pt x="57912" y="208788"/>
                  </a:lnTo>
                  <a:lnTo>
                    <a:pt x="65532" y="195072"/>
                  </a:lnTo>
                  <a:lnTo>
                    <a:pt x="96012" y="153924"/>
                  </a:lnTo>
                  <a:lnTo>
                    <a:pt x="132588" y="117348"/>
                  </a:lnTo>
                  <a:lnTo>
                    <a:pt x="161544" y="96012"/>
                  </a:lnTo>
                  <a:lnTo>
                    <a:pt x="175260" y="85344"/>
                  </a:lnTo>
                  <a:lnTo>
                    <a:pt x="192024" y="76200"/>
                  </a:lnTo>
                  <a:lnTo>
                    <a:pt x="207264" y="67056"/>
                  </a:lnTo>
                  <a:lnTo>
                    <a:pt x="257556" y="44196"/>
                  </a:lnTo>
                  <a:lnTo>
                    <a:pt x="275844" y="39624"/>
                  </a:lnTo>
                  <a:lnTo>
                    <a:pt x="294132" y="33528"/>
                  </a:lnTo>
                  <a:lnTo>
                    <a:pt x="312420" y="28956"/>
                  </a:lnTo>
                  <a:lnTo>
                    <a:pt x="332232" y="25908"/>
                  </a:lnTo>
                  <a:lnTo>
                    <a:pt x="350520" y="22860"/>
                  </a:lnTo>
                  <a:lnTo>
                    <a:pt x="370332" y="19812"/>
                  </a:lnTo>
                  <a:lnTo>
                    <a:pt x="390144" y="18288"/>
                  </a:lnTo>
                  <a:lnTo>
                    <a:pt x="432816" y="18402"/>
                  </a:lnTo>
                  <a:lnTo>
                    <a:pt x="451104" y="19812"/>
                  </a:lnTo>
                  <a:lnTo>
                    <a:pt x="490728" y="25908"/>
                  </a:lnTo>
                  <a:lnTo>
                    <a:pt x="582168" y="51816"/>
                  </a:lnTo>
                  <a:lnTo>
                    <a:pt x="630936" y="76200"/>
                  </a:lnTo>
                  <a:lnTo>
                    <a:pt x="688848" y="117348"/>
                  </a:lnTo>
                  <a:lnTo>
                    <a:pt x="725424" y="153924"/>
                  </a:lnTo>
                  <a:lnTo>
                    <a:pt x="755904" y="195072"/>
                  </a:lnTo>
                  <a:lnTo>
                    <a:pt x="778764" y="239268"/>
                  </a:lnTo>
                  <a:lnTo>
                    <a:pt x="784860" y="256032"/>
                  </a:lnTo>
                  <a:lnTo>
                    <a:pt x="790956" y="271272"/>
                  </a:lnTo>
                  <a:lnTo>
                    <a:pt x="795528" y="288036"/>
                  </a:lnTo>
                  <a:lnTo>
                    <a:pt x="801624" y="321564"/>
                  </a:lnTo>
                  <a:lnTo>
                    <a:pt x="801624" y="338328"/>
                  </a:lnTo>
                  <a:lnTo>
                    <a:pt x="803148" y="355092"/>
                  </a:lnTo>
                  <a:lnTo>
                    <a:pt x="803148" y="248412"/>
                  </a:lnTo>
                  <a:lnTo>
                    <a:pt x="797052" y="231648"/>
                  </a:lnTo>
                  <a:lnTo>
                    <a:pt x="762000" y="169164"/>
                  </a:lnTo>
                  <a:lnTo>
                    <a:pt x="726948" y="128016"/>
                  </a:lnTo>
                  <a:lnTo>
                    <a:pt x="687324" y="91440"/>
                  </a:lnTo>
                  <a:lnTo>
                    <a:pt x="656844" y="70104"/>
                  </a:lnTo>
                  <a:lnTo>
                    <a:pt x="640080" y="59436"/>
                  </a:lnTo>
                  <a:lnTo>
                    <a:pt x="606552" y="41148"/>
                  </a:lnTo>
                  <a:lnTo>
                    <a:pt x="551688" y="21336"/>
                  </a:lnTo>
                  <a:lnTo>
                    <a:pt x="513588" y="10668"/>
                  </a:lnTo>
                  <a:lnTo>
                    <a:pt x="472440" y="3048"/>
                  </a:lnTo>
                  <a:lnTo>
                    <a:pt x="432816" y="101"/>
                  </a:lnTo>
                  <a:lnTo>
                    <a:pt x="390144" y="0"/>
                  </a:lnTo>
                  <a:lnTo>
                    <a:pt x="368808" y="1524"/>
                  </a:lnTo>
                  <a:lnTo>
                    <a:pt x="327660" y="6096"/>
                  </a:lnTo>
                  <a:lnTo>
                    <a:pt x="288036" y="15240"/>
                  </a:lnTo>
                  <a:lnTo>
                    <a:pt x="233172" y="33528"/>
                  </a:lnTo>
                  <a:lnTo>
                    <a:pt x="214884" y="42672"/>
                  </a:lnTo>
                  <a:lnTo>
                    <a:pt x="198120" y="50292"/>
                  </a:lnTo>
                  <a:lnTo>
                    <a:pt x="164592" y="70104"/>
                  </a:lnTo>
                  <a:lnTo>
                    <a:pt x="106680" y="115824"/>
                  </a:lnTo>
                  <a:lnTo>
                    <a:pt x="70104" y="155448"/>
                  </a:lnTo>
                  <a:lnTo>
                    <a:pt x="59436" y="170688"/>
                  </a:lnTo>
                  <a:lnTo>
                    <a:pt x="48768" y="184404"/>
                  </a:lnTo>
                  <a:lnTo>
                    <a:pt x="41148" y="201168"/>
                  </a:lnTo>
                  <a:lnTo>
                    <a:pt x="32004" y="216408"/>
                  </a:lnTo>
                  <a:lnTo>
                    <a:pt x="24384" y="233172"/>
                  </a:lnTo>
                  <a:lnTo>
                    <a:pt x="7620" y="283464"/>
                  </a:lnTo>
                  <a:lnTo>
                    <a:pt x="0" y="336804"/>
                  </a:lnTo>
                  <a:lnTo>
                    <a:pt x="0" y="373380"/>
                  </a:lnTo>
                  <a:lnTo>
                    <a:pt x="7620" y="426720"/>
                  </a:lnTo>
                  <a:lnTo>
                    <a:pt x="18288" y="461772"/>
                  </a:lnTo>
                  <a:lnTo>
                    <a:pt x="24384" y="478536"/>
                  </a:lnTo>
                  <a:lnTo>
                    <a:pt x="50292" y="525780"/>
                  </a:lnTo>
                  <a:lnTo>
                    <a:pt x="94488" y="582168"/>
                  </a:lnTo>
                  <a:lnTo>
                    <a:pt x="135636" y="618744"/>
                  </a:lnTo>
                  <a:lnTo>
                    <a:pt x="166116" y="640080"/>
                  </a:lnTo>
                  <a:lnTo>
                    <a:pt x="181356" y="650748"/>
                  </a:lnTo>
                  <a:lnTo>
                    <a:pt x="251460" y="682752"/>
                  </a:lnTo>
                  <a:lnTo>
                    <a:pt x="289560" y="694944"/>
                  </a:lnTo>
                  <a:lnTo>
                    <a:pt x="329184" y="704088"/>
                  </a:lnTo>
                  <a:lnTo>
                    <a:pt x="370332" y="708761"/>
                  </a:lnTo>
                  <a:lnTo>
                    <a:pt x="390144" y="710184"/>
                  </a:lnTo>
                  <a:lnTo>
                    <a:pt x="432816" y="710184"/>
                  </a:lnTo>
                  <a:lnTo>
                    <a:pt x="452628" y="708660"/>
                  </a:lnTo>
                  <a:lnTo>
                    <a:pt x="473964" y="707136"/>
                  </a:lnTo>
                  <a:lnTo>
                    <a:pt x="493776" y="702564"/>
                  </a:lnTo>
                  <a:lnTo>
                    <a:pt x="513588" y="699516"/>
                  </a:lnTo>
                  <a:lnTo>
                    <a:pt x="533400" y="694944"/>
                  </a:lnTo>
                  <a:lnTo>
                    <a:pt x="569976" y="682752"/>
                  </a:lnTo>
                  <a:lnTo>
                    <a:pt x="606552" y="667512"/>
                  </a:lnTo>
                  <a:lnTo>
                    <a:pt x="623316" y="659892"/>
                  </a:lnTo>
                  <a:lnTo>
                    <a:pt x="636828" y="652526"/>
                  </a:lnTo>
                  <a:lnTo>
                    <a:pt x="2043709" y="2117814"/>
                  </a:lnTo>
                  <a:lnTo>
                    <a:pt x="2016252" y="2144268"/>
                  </a:lnTo>
                  <a:lnTo>
                    <a:pt x="2084832" y="2168563"/>
                  </a:lnTo>
                  <a:lnTo>
                    <a:pt x="2136648" y="2186940"/>
                  </a:lnTo>
                  <a:close/>
                </a:path>
                <a:path w="5097780" h="3815079">
                  <a:moveTo>
                    <a:pt x="5097780" y="2776728"/>
                  </a:moveTo>
                  <a:lnTo>
                    <a:pt x="5072380" y="2676144"/>
                  </a:lnTo>
                  <a:lnTo>
                    <a:pt x="5059680" y="2628138"/>
                  </a:lnTo>
                  <a:lnTo>
                    <a:pt x="5059680" y="2781300"/>
                  </a:lnTo>
                  <a:lnTo>
                    <a:pt x="5059680" y="2877312"/>
                  </a:lnTo>
                  <a:lnTo>
                    <a:pt x="5046980" y="2926080"/>
                  </a:lnTo>
                  <a:lnTo>
                    <a:pt x="5021580" y="3019044"/>
                  </a:lnTo>
                  <a:lnTo>
                    <a:pt x="5008880" y="3063240"/>
                  </a:lnTo>
                  <a:lnTo>
                    <a:pt x="4983480" y="3108960"/>
                  </a:lnTo>
                  <a:lnTo>
                    <a:pt x="4907280" y="3236976"/>
                  </a:lnTo>
                  <a:lnTo>
                    <a:pt x="4792980" y="3355848"/>
                  </a:lnTo>
                  <a:lnTo>
                    <a:pt x="4742180" y="3392424"/>
                  </a:lnTo>
                  <a:lnTo>
                    <a:pt x="4704080" y="3429000"/>
                  </a:lnTo>
                  <a:lnTo>
                    <a:pt x="4602480" y="3496056"/>
                  </a:lnTo>
                  <a:lnTo>
                    <a:pt x="4538980" y="3528060"/>
                  </a:lnTo>
                  <a:lnTo>
                    <a:pt x="4488180" y="3557016"/>
                  </a:lnTo>
                  <a:lnTo>
                    <a:pt x="4424680" y="3585972"/>
                  </a:lnTo>
                  <a:lnTo>
                    <a:pt x="4297680" y="3637788"/>
                  </a:lnTo>
                  <a:lnTo>
                    <a:pt x="4234180" y="3660648"/>
                  </a:lnTo>
                  <a:lnTo>
                    <a:pt x="4157980" y="3681984"/>
                  </a:lnTo>
                  <a:lnTo>
                    <a:pt x="4094480" y="3700272"/>
                  </a:lnTo>
                  <a:lnTo>
                    <a:pt x="4018280" y="3718560"/>
                  </a:lnTo>
                  <a:lnTo>
                    <a:pt x="3865880" y="3745992"/>
                  </a:lnTo>
                  <a:lnTo>
                    <a:pt x="3789680" y="3756660"/>
                  </a:lnTo>
                  <a:lnTo>
                    <a:pt x="3637280" y="3771900"/>
                  </a:lnTo>
                  <a:lnTo>
                    <a:pt x="3561080" y="3774948"/>
                  </a:lnTo>
                  <a:lnTo>
                    <a:pt x="3472180" y="3776472"/>
                  </a:lnTo>
                  <a:lnTo>
                    <a:pt x="3395980" y="3774948"/>
                  </a:lnTo>
                  <a:lnTo>
                    <a:pt x="3307080" y="3770376"/>
                  </a:lnTo>
                  <a:lnTo>
                    <a:pt x="3230880" y="3764280"/>
                  </a:lnTo>
                  <a:lnTo>
                    <a:pt x="3154680" y="3756660"/>
                  </a:lnTo>
                  <a:lnTo>
                    <a:pt x="3078480" y="3745992"/>
                  </a:lnTo>
                  <a:lnTo>
                    <a:pt x="2926080" y="3718560"/>
                  </a:lnTo>
                  <a:lnTo>
                    <a:pt x="2849880" y="3700272"/>
                  </a:lnTo>
                  <a:lnTo>
                    <a:pt x="2786380" y="3681984"/>
                  </a:lnTo>
                  <a:lnTo>
                    <a:pt x="2710180" y="3660648"/>
                  </a:lnTo>
                  <a:lnTo>
                    <a:pt x="2646680" y="3637788"/>
                  </a:lnTo>
                  <a:lnTo>
                    <a:pt x="2519680" y="3585972"/>
                  </a:lnTo>
                  <a:lnTo>
                    <a:pt x="2456180" y="3557016"/>
                  </a:lnTo>
                  <a:lnTo>
                    <a:pt x="2354580" y="3496056"/>
                  </a:lnTo>
                  <a:lnTo>
                    <a:pt x="2303780" y="3462528"/>
                  </a:lnTo>
                  <a:lnTo>
                    <a:pt x="2202180" y="3392424"/>
                  </a:lnTo>
                  <a:lnTo>
                    <a:pt x="2151380" y="3354324"/>
                  </a:lnTo>
                  <a:lnTo>
                    <a:pt x="2113280" y="3316224"/>
                  </a:lnTo>
                  <a:lnTo>
                    <a:pt x="2075180" y="3276600"/>
                  </a:lnTo>
                  <a:lnTo>
                    <a:pt x="2037080" y="3235452"/>
                  </a:lnTo>
                  <a:lnTo>
                    <a:pt x="2011680" y="3194304"/>
                  </a:lnTo>
                  <a:lnTo>
                    <a:pt x="1986280" y="3150108"/>
                  </a:lnTo>
                  <a:lnTo>
                    <a:pt x="1960880" y="3107436"/>
                  </a:lnTo>
                  <a:lnTo>
                    <a:pt x="1935480" y="3061716"/>
                  </a:lnTo>
                  <a:lnTo>
                    <a:pt x="1922780" y="3017520"/>
                  </a:lnTo>
                  <a:lnTo>
                    <a:pt x="1897380" y="2924556"/>
                  </a:lnTo>
                  <a:lnTo>
                    <a:pt x="1897380" y="2875788"/>
                  </a:lnTo>
                  <a:lnTo>
                    <a:pt x="1884680" y="2828544"/>
                  </a:lnTo>
                  <a:lnTo>
                    <a:pt x="1897380" y="2779776"/>
                  </a:lnTo>
                  <a:lnTo>
                    <a:pt x="1897380" y="2732532"/>
                  </a:lnTo>
                  <a:lnTo>
                    <a:pt x="1935480" y="2593848"/>
                  </a:lnTo>
                  <a:lnTo>
                    <a:pt x="1960880" y="2549652"/>
                  </a:lnTo>
                  <a:lnTo>
                    <a:pt x="1986280" y="2506980"/>
                  </a:lnTo>
                  <a:lnTo>
                    <a:pt x="2011680" y="2462784"/>
                  </a:lnTo>
                  <a:lnTo>
                    <a:pt x="2049780" y="2421636"/>
                  </a:lnTo>
                  <a:lnTo>
                    <a:pt x="2075180" y="2380488"/>
                  </a:lnTo>
                  <a:lnTo>
                    <a:pt x="2113280" y="2340864"/>
                  </a:lnTo>
                  <a:lnTo>
                    <a:pt x="2151380" y="2302764"/>
                  </a:lnTo>
                  <a:lnTo>
                    <a:pt x="2252980" y="2229612"/>
                  </a:lnTo>
                  <a:lnTo>
                    <a:pt x="2303780" y="2194560"/>
                  </a:lnTo>
                  <a:lnTo>
                    <a:pt x="2405380" y="2130552"/>
                  </a:lnTo>
                  <a:lnTo>
                    <a:pt x="2468880" y="2100072"/>
                  </a:lnTo>
                  <a:lnTo>
                    <a:pt x="2519680" y="2072640"/>
                  </a:lnTo>
                  <a:lnTo>
                    <a:pt x="2583180" y="2045208"/>
                  </a:lnTo>
                  <a:lnTo>
                    <a:pt x="2646680" y="2020824"/>
                  </a:lnTo>
                  <a:lnTo>
                    <a:pt x="2710180" y="1997964"/>
                  </a:lnTo>
                  <a:lnTo>
                    <a:pt x="2786380" y="1976628"/>
                  </a:lnTo>
                  <a:lnTo>
                    <a:pt x="2849880" y="1956816"/>
                  </a:lnTo>
                  <a:lnTo>
                    <a:pt x="2926080" y="1940052"/>
                  </a:lnTo>
                  <a:lnTo>
                    <a:pt x="3002280" y="1924812"/>
                  </a:lnTo>
                  <a:lnTo>
                    <a:pt x="3078480" y="1912620"/>
                  </a:lnTo>
                  <a:lnTo>
                    <a:pt x="3154680" y="1901952"/>
                  </a:lnTo>
                  <a:lnTo>
                    <a:pt x="3230880" y="1892808"/>
                  </a:lnTo>
                  <a:lnTo>
                    <a:pt x="3307080" y="1886712"/>
                  </a:lnTo>
                  <a:lnTo>
                    <a:pt x="3395980" y="1883664"/>
                  </a:lnTo>
                  <a:lnTo>
                    <a:pt x="3472180" y="1882140"/>
                  </a:lnTo>
                  <a:lnTo>
                    <a:pt x="3561080" y="1883664"/>
                  </a:lnTo>
                  <a:lnTo>
                    <a:pt x="3637280" y="1886712"/>
                  </a:lnTo>
                  <a:lnTo>
                    <a:pt x="3713480" y="1892808"/>
                  </a:lnTo>
                  <a:lnTo>
                    <a:pt x="3789680" y="1901952"/>
                  </a:lnTo>
                  <a:lnTo>
                    <a:pt x="3865880" y="1912620"/>
                  </a:lnTo>
                  <a:lnTo>
                    <a:pt x="3942080" y="1924812"/>
                  </a:lnTo>
                  <a:lnTo>
                    <a:pt x="4018280" y="1940052"/>
                  </a:lnTo>
                  <a:lnTo>
                    <a:pt x="4094480" y="1956816"/>
                  </a:lnTo>
                  <a:lnTo>
                    <a:pt x="4157980" y="1976628"/>
                  </a:lnTo>
                  <a:lnTo>
                    <a:pt x="4234180" y="1997964"/>
                  </a:lnTo>
                  <a:lnTo>
                    <a:pt x="4297680" y="2020824"/>
                  </a:lnTo>
                  <a:lnTo>
                    <a:pt x="4361180" y="2045208"/>
                  </a:lnTo>
                  <a:lnTo>
                    <a:pt x="4424680" y="2072640"/>
                  </a:lnTo>
                  <a:lnTo>
                    <a:pt x="4488180" y="2101596"/>
                  </a:lnTo>
                  <a:lnTo>
                    <a:pt x="4538980" y="2130552"/>
                  </a:lnTo>
                  <a:lnTo>
                    <a:pt x="4602480" y="2162556"/>
                  </a:lnTo>
                  <a:lnTo>
                    <a:pt x="4704080" y="2229612"/>
                  </a:lnTo>
                  <a:lnTo>
                    <a:pt x="4742180" y="2266188"/>
                  </a:lnTo>
                  <a:lnTo>
                    <a:pt x="4792980" y="2304288"/>
                  </a:lnTo>
                  <a:lnTo>
                    <a:pt x="4831080" y="2342388"/>
                  </a:lnTo>
                  <a:lnTo>
                    <a:pt x="4869180" y="2382012"/>
                  </a:lnTo>
                  <a:lnTo>
                    <a:pt x="4907280" y="2423160"/>
                  </a:lnTo>
                  <a:lnTo>
                    <a:pt x="4932680" y="2464308"/>
                  </a:lnTo>
                  <a:lnTo>
                    <a:pt x="4958080" y="2506980"/>
                  </a:lnTo>
                  <a:lnTo>
                    <a:pt x="5008880" y="2595372"/>
                  </a:lnTo>
                  <a:lnTo>
                    <a:pt x="5059680" y="2781300"/>
                  </a:lnTo>
                  <a:lnTo>
                    <a:pt x="5059680" y="2628138"/>
                  </a:lnTo>
                  <a:lnTo>
                    <a:pt x="5046980" y="2580132"/>
                  </a:lnTo>
                  <a:lnTo>
                    <a:pt x="5021580" y="2532888"/>
                  </a:lnTo>
                  <a:lnTo>
                    <a:pt x="4970780" y="2441448"/>
                  </a:lnTo>
                  <a:lnTo>
                    <a:pt x="4932680" y="2397252"/>
                  </a:lnTo>
                  <a:lnTo>
                    <a:pt x="4818380" y="2273808"/>
                  </a:lnTo>
                  <a:lnTo>
                    <a:pt x="4767580" y="2235708"/>
                  </a:lnTo>
                  <a:lnTo>
                    <a:pt x="4716780" y="2199132"/>
                  </a:lnTo>
                  <a:lnTo>
                    <a:pt x="4615180" y="2129028"/>
                  </a:lnTo>
                  <a:lnTo>
                    <a:pt x="4564380" y="2097024"/>
                  </a:lnTo>
                  <a:lnTo>
                    <a:pt x="4500880" y="2066544"/>
                  </a:lnTo>
                  <a:lnTo>
                    <a:pt x="4437380" y="2037588"/>
                  </a:lnTo>
                  <a:lnTo>
                    <a:pt x="4373880" y="2010156"/>
                  </a:lnTo>
                  <a:lnTo>
                    <a:pt x="4310380" y="1984248"/>
                  </a:lnTo>
                  <a:lnTo>
                    <a:pt x="4246880" y="1961388"/>
                  </a:lnTo>
                  <a:lnTo>
                    <a:pt x="4170680" y="1940052"/>
                  </a:lnTo>
                  <a:lnTo>
                    <a:pt x="4107180" y="1920240"/>
                  </a:lnTo>
                  <a:lnTo>
                    <a:pt x="4030980" y="1903476"/>
                  </a:lnTo>
                  <a:lnTo>
                    <a:pt x="3954780" y="1888236"/>
                  </a:lnTo>
                  <a:lnTo>
                    <a:pt x="3878580" y="1874520"/>
                  </a:lnTo>
                  <a:lnTo>
                    <a:pt x="3802380" y="1863852"/>
                  </a:lnTo>
                  <a:lnTo>
                    <a:pt x="3713480" y="1854708"/>
                  </a:lnTo>
                  <a:lnTo>
                    <a:pt x="3637280" y="1848612"/>
                  </a:lnTo>
                  <a:lnTo>
                    <a:pt x="3561080" y="1845564"/>
                  </a:lnTo>
                  <a:lnTo>
                    <a:pt x="3472180" y="1844040"/>
                  </a:lnTo>
                  <a:lnTo>
                    <a:pt x="3395980" y="1845564"/>
                  </a:lnTo>
                  <a:lnTo>
                    <a:pt x="3307080" y="1848612"/>
                  </a:lnTo>
                  <a:lnTo>
                    <a:pt x="3230880" y="1854708"/>
                  </a:lnTo>
                  <a:lnTo>
                    <a:pt x="3141980" y="1863852"/>
                  </a:lnTo>
                  <a:lnTo>
                    <a:pt x="3065780" y="1874520"/>
                  </a:lnTo>
                  <a:lnTo>
                    <a:pt x="2989580" y="1888236"/>
                  </a:lnTo>
                  <a:lnTo>
                    <a:pt x="2913380" y="1903476"/>
                  </a:lnTo>
                  <a:lnTo>
                    <a:pt x="2849880" y="1920240"/>
                  </a:lnTo>
                  <a:lnTo>
                    <a:pt x="2773680" y="1940052"/>
                  </a:lnTo>
                  <a:lnTo>
                    <a:pt x="2697480" y="1961388"/>
                  </a:lnTo>
                  <a:lnTo>
                    <a:pt x="2570480" y="2010156"/>
                  </a:lnTo>
                  <a:lnTo>
                    <a:pt x="2506980" y="2037588"/>
                  </a:lnTo>
                  <a:lnTo>
                    <a:pt x="2443480" y="2066544"/>
                  </a:lnTo>
                  <a:lnTo>
                    <a:pt x="2379980" y="2097024"/>
                  </a:lnTo>
                  <a:lnTo>
                    <a:pt x="2278380" y="2164080"/>
                  </a:lnTo>
                  <a:lnTo>
                    <a:pt x="2227580" y="2199132"/>
                  </a:lnTo>
                  <a:lnTo>
                    <a:pt x="2125980" y="2275332"/>
                  </a:lnTo>
                  <a:lnTo>
                    <a:pt x="2087880" y="2314956"/>
                  </a:lnTo>
                  <a:lnTo>
                    <a:pt x="2049780" y="2356104"/>
                  </a:lnTo>
                  <a:lnTo>
                    <a:pt x="2011680" y="2398776"/>
                  </a:lnTo>
                  <a:lnTo>
                    <a:pt x="1986280" y="2442972"/>
                  </a:lnTo>
                  <a:lnTo>
                    <a:pt x="1948180" y="2487168"/>
                  </a:lnTo>
                  <a:lnTo>
                    <a:pt x="1922780" y="2534412"/>
                  </a:lnTo>
                  <a:lnTo>
                    <a:pt x="1910080" y="2580132"/>
                  </a:lnTo>
                  <a:lnTo>
                    <a:pt x="1884680" y="2628900"/>
                  </a:lnTo>
                  <a:lnTo>
                    <a:pt x="1859280" y="2727960"/>
                  </a:lnTo>
                  <a:lnTo>
                    <a:pt x="1859280" y="2932176"/>
                  </a:lnTo>
                  <a:lnTo>
                    <a:pt x="1884680" y="3031236"/>
                  </a:lnTo>
                  <a:lnTo>
                    <a:pt x="1910080" y="3078480"/>
                  </a:lnTo>
                  <a:lnTo>
                    <a:pt x="1922780" y="3125724"/>
                  </a:lnTo>
                  <a:lnTo>
                    <a:pt x="1948180" y="3171444"/>
                  </a:lnTo>
                  <a:lnTo>
                    <a:pt x="1986280" y="3217164"/>
                  </a:lnTo>
                  <a:lnTo>
                    <a:pt x="2011680" y="3259836"/>
                  </a:lnTo>
                  <a:lnTo>
                    <a:pt x="2049780" y="3302508"/>
                  </a:lnTo>
                  <a:lnTo>
                    <a:pt x="2087880" y="3343656"/>
                  </a:lnTo>
                  <a:lnTo>
                    <a:pt x="2138680" y="3383280"/>
                  </a:lnTo>
                  <a:lnTo>
                    <a:pt x="2176780" y="3422904"/>
                  </a:lnTo>
                  <a:lnTo>
                    <a:pt x="2227580" y="3459480"/>
                  </a:lnTo>
                  <a:lnTo>
                    <a:pt x="2278380" y="3494532"/>
                  </a:lnTo>
                  <a:lnTo>
                    <a:pt x="2329180" y="3528060"/>
                  </a:lnTo>
                  <a:lnTo>
                    <a:pt x="2392680" y="3561588"/>
                  </a:lnTo>
                  <a:lnTo>
                    <a:pt x="2443480" y="3592068"/>
                  </a:lnTo>
                  <a:lnTo>
                    <a:pt x="2506980" y="3621024"/>
                  </a:lnTo>
                  <a:lnTo>
                    <a:pt x="2570480" y="3648456"/>
                  </a:lnTo>
                  <a:lnTo>
                    <a:pt x="2633980" y="3672840"/>
                  </a:lnTo>
                  <a:lnTo>
                    <a:pt x="2710180" y="3697224"/>
                  </a:lnTo>
                  <a:lnTo>
                    <a:pt x="2773680" y="3718560"/>
                  </a:lnTo>
                  <a:lnTo>
                    <a:pt x="2849880" y="3738372"/>
                  </a:lnTo>
                  <a:lnTo>
                    <a:pt x="2913380" y="3755136"/>
                  </a:lnTo>
                  <a:lnTo>
                    <a:pt x="2989580" y="3770376"/>
                  </a:lnTo>
                  <a:lnTo>
                    <a:pt x="3065780" y="3784092"/>
                  </a:lnTo>
                  <a:lnTo>
                    <a:pt x="3141980" y="3794760"/>
                  </a:lnTo>
                  <a:lnTo>
                    <a:pt x="3230880" y="3802380"/>
                  </a:lnTo>
                  <a:lnTo>
                    <a:pt x="3307080" y="3808476"/>
                  </a:lnTo>
                  <a:lnTo>
                    <a:pt x="3395980" y="3813048"/>
                  </a:lnTo>
                  <a:lnTo>
                    <a:pt x="3472180" y="3814572"/>
                  </a:lnTo>
                  <a:lnTo>
                    <a:pt x="3561080" y="3813048"/>
                  </a:lnTo>
                  <a:lnTo>
                    <a:pt x="3637280" y="3808476"/>
                  </a:lnTo>
                  <a:lnTo>
                    <a:pt x="3713480" y="3802380"/>
                  </a:lnTo>
                  <a:lnTo>
                    <a:pt x="3802380" y="3794760"/>
                  </a:lnTo>
                  <a:lnTo>
                    <a:pt x="3878580" y="3784092"/>
                  </a:lnTo>
                  <a:lnTo>
                    <a:pt x="3954780" y="3770376"/>
                  </a:lnTo>
                  <a:lnTo>
                    <a:pt x="4030980" y="3755136"/>
                  </a:lnTo>
                  <a:lnTo>
                    <a:pt x="4107180" y="3736848"/>
                  </a:lnTo>
                  <a:lnTo>
                    <a:pt x="4170680" y="3718560"/>
                  </a:lnTo>
                  <a:lnTo>
                    <a:pt x="4246880" y="3697224"/>
                  </a:lnTo>
                  <a:lnTo>
                    <a:pt x="4310380" y="3672840"/>
                  </a:lnTo>
                  <a:lnTo>
                    <a:pt x="4437380" y="3621024"/>
                  </a:lnTo>
                  <a:lnTo>
                    <a:pt x="4500880" y="3592068"/>
                  </a:lnTo>
                  <a:lnTo>
                    <a:pt x="4564380" y="3560064"/>
                  </a:lnTo>
                  <a:lnTo>
                    <a:pt x="4615180" y="3528060"/>
                  </a:lnTo>
                  <a:lnTo>
                    <a:pt x="4665980" y="3494532"/>
                  </a:lnTo>
                  <a:lnTo>
                    <a:pt x="4767580" y="3421380"/>
                  </a:lnTo>
                  <a:lnTo>
                    <a:pt x="4818380" y="3383280"/>
                  </a:lnTo>
                  <a:lnTo>
                    <a:pt x="4856480" y="3343656"/>
                  </a:lnTo>
                  <a:lnTo>
                    <a:pt x="4894580" y="3302508"/>
                  </a:lnTo>
                  <a:lnTo>
                    <a:pt x="4932680" y="3259836"/>
                  </a:lnTo>
                  <a:lnTo>
                    <a:pt x="4970780" y="3215640"/>
                  </a:lnTo>
                  <a:lnTo>
                    <a:pt x="5021580" y="3124200"/>
                  </a:lnTo>
                  <a:lnTo>
                    <a:pt x="5046980" y="3076956"/>
                  </a:lnTo>
                  <a:lnTo>
                    <a:pt x="5059680" y="3029712"/>
                  </a:lnTo>
                  <a:lnTo>
                    <a:pt x="5085080" y="2930652"/>
                  </a:lnTo>
                  <a:lnTo>
                    <a:pt x="5097780" y="2878836"/>
                  </a:lnTo>
                  <a:lnTo>
                    <a:pt x="5097780" y="2776728"/>
                  </a:lnTo>
                  <a:close/>
                </a:path>
              </a:pathLst>
            </a:custGeom>
            <a:solidFill>
              <a:srgbClr val="000000"/>
            </a:solidFill>
          </p:spPr>
          <p:txBody>
            <a:bodyPr wrap="square" lIns="0" tIns="0" rIns="0" bIns="0" rtlCol="0"/>
            <a:lstStyle/>
            <a:p>
              <a:endParaRPr sz="1634"/>
            </a:p>
          </p:txBody>
        </p:sp>
      </p:grpSp>
      <p:sp>
        <p:nvSpPr>
          <p:cNvPr id="5" name="object 5"/>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6" name="object 6"/>
          <p:cNvSpPr txBox="1"/>
          <p:nvPr/>
        </p:nvSpPr>
        <p:spPr>
          <a:xfrm>
            <a:off x="1659835" y="1435223"/>
            <a:ext cx="10336696" cy="814422"/>
          </a:xfrm>
          <a:prstGeom prst="rect">
            <a:avLst/>
          </a:prstGeom>
        </p:spPr>
        <p:txBody>
          <a:bodyPr vert="horz" wrap="square" lIns="0" tIns="11526" rIns="0" bIns="0" rtlCol="0">
            <a:spAutoFit/>
          </a:bodyPr>
          <a:lstStyle/>
          <a:p>
            <a:pPr marL="11527" marR="4611">
              <a:spcBef>
                <a:spcPts val="91"/>
              </a:spcBef>
            </a:pPr>
            <a:r>
              <a:rPr sz="2178" b="1" dirty="0">
                <a:solidFill>
                  <a:srgbClr val="FF9900"/>
                </a:solidFill>
                <a:latin typeface="Comic Sans MS"/>
                <a:cs typeface="Comic Sans MS"/>
              </a:rPr>
              <a:t>- </a:t>
            </a:r>
            <a:r>
              <a:rPr sz="2400" b="1" spc="-5" dirty="0">
                <a:solidFill>
                  <a:srgbClr val="FF9900"/>
                </a:solidFill>
                <a:latin typeface="Comic Sans MS"/>
                <a:cs typeface="Comic Sans MS"/>
              </a:rPr>
              <a:t>TRANSMISSION DES CHARGES DU TABLIER  AUX</a:t>
            </a:r>
            <a:r>
              <a:rPr sz="2400" b="1" spc="-9" dirty="0">
                <a:solidFill>
                  <a:srgbClr val="FF9900"/>
                </a:solidFill>
                <a:latin typeface="Comic Sans MS"/>
                <a:cs typeface="Comic Sans MS"/>
              </a:rPr>
              <a:t> </a:t>
            </a:r>
            <a:r>
              <a:rPr sz="2400" b="1" spc="-5" dirty="0">
                <a:solidFill>
                  <a:srgbClr val="FF9900"/>
                </a:solidFill>
                <a:latin typeface="Comic Sans MS"/>
                <a:cs typeface="Comic Sans MS"/>
              </a:rPr>
              <a:t>APPUIS.</a:t>
            </a:r>
            <a:endParaRPr sz="2400" dirty="0">
              <a:latin typeface="Comic Sans MS"/>
              <a:cs typeface="Comic Sans MS"/>
            </a:endParaRPr>
          </a:p>
          <a:p>
            <a:pPr marL="134284">
              <a:spcBef>
                <a:spcPts val="490"/>
              </a:spcBef>
            </a:pPr>
            <a:r>
              <a:rPr sz="2400" dirty="0">
                <a:latin typeface="Comic Sans MS"/>
                <a:cs typeface="Comic Sans MS"/>
              </a:rPr>
              <a:t>L </a:t>
            </a:r>
            <a:r>
              <a:rPr sz="2400" spc="-5" dirty="0">
                <a:latin typeface="Comic Sans MS"/>
                <a:cs typeface="Comic Sans MS"/>
              </a:rPr>
              <a:t>’appui simple </a:t>
            </a:r>
            <a:r>
              <a:rPr sz="2400" dirty="0">
                <a:latin typeface="Comic Sans MS"/>
                <a:cs typeface="Comic Sans MS"/>
              </a:rPr>
              <a:t>est </a:t>
            </a:r>
            <a:r>
              <a:rPr sz="2400" spc="-5" dirty="0">
                <a:latin typeface="Comic Sans MS"/>
                <a:cs typeface="Comic Sans MS"/>
              </a:rPr>
              <a:t>assuré par </a:t>
            </a:r>
            <a:r>
              <a:rPr sz="2400" dirty="0">
                <a:latin typeface="Comic Sans MS"/>
                <a:cs typeface="Comic Sans MS"/>
              </a:rPr>
              <a:t>un </a:t>
            </a:r>
            <a:r>
              <a:rPr sz="2400" b="1" spc="-5" dirty="0">
                <a:latin typeface="Comic Sans MS"/>
                <a:cs typeface="Comic Sans MS"/>
              </a:rPr>
              <a:t>appareil </a:t>
            </a:r>
            <a:r>
              <a:rPr sz="2400" b="1" dirty="0">
                <a:latin typeface="Comic Sans MS"/>
                <a:cs typeface="Comic Sans MS"/>
              </a:rPr>
              <a:t>d</a:t>
            </a:r>
            <a:r>
              <a:rPr sz="2400" b="1" spc="-14" dirty="0">
                <a:latin typeface="Comic Sans MS"/>
                <a:cs typeface="Comic Sans MS"/>
              </a:rPr>
              <a:t> </a:t>
            </a:r>
            <a:r>
              <a:rPr sz="2400" b="1" spc="-5" dirty="0">
                <a:latin typeface="Comic Sans MS"/>
                <a:cs typeface="Comic Sans MS"/>
              </a:rPr>
              <a:t>’appui</a:t>
            </a:r>
            <a:endParaRPr sz="2400" dirty="0">
              <a:latin typeface="Comic Sans MS"/>
              <a:cs typeface="Comic Sans MS"/>
            </a:endParaRPr>
          </a:p>
        </p:txBody>
      </p:sp>
      <p:sp>
        <p:nvSpPr>
          <p:cNvPr id="7" name="object 7"/>
          <p:cNvSpPr txBox="1"/>
          <p:nvPr/>
        </p:nvSpPr>
        <p:spPr>
          <a:xfrm>
            <a:off x="1560443" y="4700783"/>
            <a:ext cx="5046633" cy="1242745"/>
          </a:xfrm>
          <a:prstGeom prst="rect">
            <a:avLst/>
          </a:prstGeom>
        </p:spPr>
        <p:txBody>
          <a:bodyPr vert="horz" wrap="square" lIns="0" tIns="11526" rIns="0" bIns="0" rtlCol="0">
            <a:spAutoFit/>
          </a:bodyPr>
          <a:lstStyle/>
          <a:p>
            <a:pPr marL="11527" marR="4611">
              <a:spcBef>
                <a:spcPts val="91"/>
              </a:spcBef>
            </a:pPr>
            <a:r>
              <a:rPr sz="2000" dirty="0">
                <a:latin typeface="Comic Sans MS"/>
                <a:cs typeface="Comic Sans MS"/>
              </a:rPr>
              <a:t>C </a:t>
            </a:r>
            <a:r>
              <a:rPr sz="2000" spc="-5" dirty="0">
                <a:latin typeface="Comic Sans MS"/>
                <a:cs typeface="Comic Sans MS"/>
              </a:rPr>
              <a:t>’est </a:t>
            </a:r>
            <a:r>
              <a:rPr sz="2000" dirty="0">
                <a:latin typeface="Comic Sans MS"/>
                <a:cs typeface="Comic Sans MS"/>
              </a:rPr>
              <a:t>un élément en néoprène  </a:t>
            </a:r>
            <a:r>
              <a:rPr sz="2000" spc="-5" dirty="0">
                <a:latin typeface="Comic Sans MS"/>
                <a:cs typeface="Comic Sans MS"/>
              </a:rPr>
              <a:t>(caoutchouc) renforcé </a:t>
            </a:r>
            <a:r>
              <a:rPr sz="2000" dirty="0">
                <a:latin typeface="Comic Sans MS"/>
                <a:cs typeface="Comic Sans MS"/>
              </a:rPr>
              <a:t>qui  permet les </a:t>
            </a:r>
            <a:r>
              <a:rPr sz="2000" spc="-5" dirty="0">
                <a:latin typeface="Comic Sans MS"/>
                <a:cs typeface="Comic Sans MS"/>
              </a:rPr>
              <a:t>mouvements</a:t>
            </a:r>
            <a:r>
              <a:rPr sz="2000" spc="-82" dirty="0">
                <a:latin typeface="Comic Sans MS"/>
                <a:cs typeface="Comic Sans MS"/>
              </a:rPr>
              <a:t> </a:t>
            </a:r>
            <a:r>
              <a:rPr sz="2000" spc="-5" dirty="0">
                <a:latin typeface="Comic Sans MS"/>
                <a:cs typeface="Comic Sans MS"/>
              </a:rPr>
              <a:t>relatifs  entre </a:t>
            </a:r>
            <a:r>
              <a:rPr sz="2000" dirty="0">
                <a:latin typeface="Comic Sans MS"/>
                <a:cs typeface="Comic Sans MS"/>
              </a:rPr>
              <a:t>le </a:t>
            </a:r>
            <a:r>
              <a:rPr sz="2000" spc="-5" dirty="0">
                <a:latin typeface="Comic Sans MS"/>
                <a:cs typeface="Comic Sans MS"/>
              </a:rPr>
              <a:t>tablier </a:t>
            </a:r>
            <a:r>
              <a:rPr sz="2000" dirty="0">
                <a:latin typeface="Comic Sans MS"/>
                <a:cs typeface="Comic Sans MS"/>
              </a:rPr>
              <a:t>et la </a:t>
            </a:r>
            <a:r>
              <a:rPr sz="2000" spc="-5" dirty="0">
                <a:latin typeface="Comic Sans MS"/>
                <a:cs typeface="Comic Sans MS"/>
              </a:rPr>
              <a:t>pile ou </a:t>
            </a:r>
            <a:r>
              <a:rPr sz="2000" dirty="0">
                <a:latin typeface="Comic Sans MS"/>
                <a:cs typeface="Comic Sans MS"/>
              </a:rPr>
              <a:t>la  culée.</a:t>
            </a:r>
          </a:p>
        </p:txBody>
      </p:sp>
      <p:sp>
        <p:nvSpPr>
          <p:cNvPr id="8" name="object 8"/>
          <p:cNvSpPr/>
          <p:nvPr/>
        </p:nvSpPr>
        <p:spPr>
          <a:xfrm>
            <a:off x="4291832" y="3293223"/>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sp>
        <p:nvSpPr>
          <p:cNvPr id="9" name="object 9"/>
          <p:cNvSpPr/>
          <p:nvPr/>
        </p:nvSpPr>
        <p:spPr>
          <a:xfrm>
            <a:off x="7533879" y="3305670"/>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grpSp>
        <p:nvGrpSpPr>
          <p:cNvPr id="14" name="object 14"/>
          <p:cNvGrpSpPr/>
          <p:nvPr/>
        </p:nvGrpSpPr>
        <p:grpSpPr>
          <a:xfrm>
            <a:off x="3159052" y="3114800"/>
            <a:ext cx="7086216" cy="3426464"/>
            <a:chOff x="2110618" y="3432048"/>
            <a:chExt cx="7807960" cy="3775456"/>
          </a:xfrm>
        </p:grpSpPr>
        <p:sp>
          <p:nvSpPr>
            <p:cNvPr id="15" name="object 15"/>
            <p:cNvSpPr/>
            <p:nvPr/>
          </p:nvSpPr>
          <p:spPr>
            <a:xfrm>
              <a:off x="2112142" y="3648456"/>
              <a:ext cx="6638543" cy="1123188"/>
            </a:xfrm>
            <a:prstGeom prst="rect">
              <a:avLst/>
            </a:prstGeom>
            <a:blipFill>
              <a:blip r:embed="rId3" cstate="print"/>
              <a:stretch>
                <a:fillRect/>
              </a:stretch>
            </a:blipFill>
          </p:spPr>
          <p:txBody>
            <a:bodyPr wrap="square" lIns="0" tIns="0" rIns="0" bIns="0" rtlCol="0"/>
            <a:lstStyle/>
            <a:p>
              <a:endParaRPr sz="1634"/>
            </a:p>
          </p:txBody>
        </p:sp>
        <p:sp>
          <p:nvSpPr>
            <p:cNvPr id="16" name="object 16"/>
            <p:cNvSpPr/>
            <p:nvPr/>
          </p:nvSpPr>
          <p:spPr>
            <a:xfrm>
              <a:off x="2112142" y="3649980"/>
              <a:ext cx="6629400" cy="1122045"/>
            </a:xfrm>
            <a:custGeom>
              <a:avLst/>
              <a:gdLst/>
              <a:ahLst/>
              <a:cxnLst/>
              <a:rect l="l" t="t" r="r" b="b"/>
              <a:pathLst>
                <a:path w="6629400" h="1122045">
                  <a:moveTo>
                    <a:pt x="1524000" y="10668"/>
                  </a:moveTo>
                  <a:lnTo>
                    <a:pt x="1524000" y="1524"/>
                  </a:lnTo>
                  <a:lnTo>
                    <a:pt x="0" y="1524"/>
                  </a:lnTo>
                  <a:lnTo>
                    <a:pt x="0" y="6096"/>
                  </a:lnTo>
                  <a:lnTo>
                    <a:pt x="314" y="10668"/>
                  </a:lnTo>
                  <a:lnTo>
                    <a:pt x="1511300" y="10668"/>
                  </a:lnTo>
                  <a:lnTo>
                    <a:pt x="1511300" y="9144"/>
                  </a:lnTo>
                  <a:lnTo>
                    <a:pt x="1524000" y="10668"/>
                  </a:lnTo>
                  <a:close/>
                </a:path>
                <a:path w="6629400" h="1122045">
                  <a:moveTo>
                    <a:pt x="314" y="10668"/>
                  </a:moveTo>
                  <a:lnTo>
                    <a:pt x="0" y="6096"/>
                  </a:lnTo>
                  <a:lnTo>
                    <a:pt x="261" y="10668"/>
                  </a:lnTo>
                  <a:close/>
                </a:path>
                <a:path w="6629400" h="1122045">
                  <a:moveTo>
                    <a:pt x="261" y="10668"/>
                  </a:moveTo>
                  <a:lnTo>
                    <a:pt x="0" y="6096"/>
                  </a:lnTo>
                  <a:lnTo>
                    <a:pt x="0" y="10668"/>
                  </a:lnTo>
                  <a:lnTo>
                    <a:pt x="261" y="10668"/>
                  </a:lnTo>
                  <a:close/>
                </a:path>
                <a:path w="6629400" h="1122045">
                  <a:moveTo>
                    <a:pt x="6629400" y="1110996"/>
                  </a:moveTo>
                  <a:lnTo>
                    <a:pt x="76200" y="1110996"/>
                  </a:lnTo>
                  <a:lnTo>
                    <a:pt x="76200" y="1115568"/>
                  </a:lnTo>
                  <a:lnTo>
                    <a:pt x="314" y="10668"/>
                  </a:lnTo>
                  <a:lnTo>
                    <a:pt x="63500" y="1117092"/>
                  </a:lnTo>
                  <a:lnTo>
                    <a:pt x="63500" y="1118616"/>
                  </a:lnTo>
                  <a:lnTo>
                    <a:pt x="76200" y="1121664"/>
                  </a:lnTo>
                  <a:lnTo>
                    <a:pt x="6616700" y="1121664"/>
                  </a:lnTo>
                  <a:lnTo>
                    <a:pt x="6616700" y="1115568"/>
                  </a:lnTo>
                  <a:lnTo>
                    <a:pt x="6629400" y="1110996"/>
                  </a:lnTo>
                  <a:close/>
                </a:path>
                <a:path w="6629400" h="1122045">
                  <a:moveTo>
                    <a:pt x="1524000" y="10668"/>
                  </a:moveTo>
                  <a:lnTo>
                    <a:pt x="1511300" y="9144"/>
                  </a:lnTo>
                  <a:lnTo>
                    <a:pt x="1512711" y="10668"/>
                  </a:lnTo>
                  <a:lnTo>
                    <a:pt x="1524000" y="10668"/>
                  </a:lnTo>
                  <a:close/>
                </a:path>
                <a:path w="6629400" h="1122045">
                  <a:moveTo>
                    <a:pt x="1512711" y="10668"/>
                  </a:moveTo>
                  <a:lnTo>
                    <a:pt x="1511300" y="9144"/>
                  </a:lnTo>
                  <a:lnTo>
                    <a:pt x="1511300" y="10668"/>
                  </a:lnTo>
                  <a:lnTo>
                    <a:pt x="1512711" y="10668"/>
                  </a:lnTo>
                  <a:close/>
                </a:path>
                <a:path w="6629400" h="1122045">
                  <a:moveTo>
                    <a:pt x="1536700" y="53340"/>
                  </a:moveTo>
                  <a:lnTo>
                    <a:pt x="1536700" y="19812"/>
                  </a:lnTo>
                  <a:lnTo>
                    <a:pt x="1524000" y="4572"/>
                  </a:lnTo>
                  <a:lnTo>
                    <a:pt x="1524000" y="10668"/>
                  </a:lnTo>
                  <a:lnTo>
                    <a:pt x="1512711" y="10668"/>
                  </a:lnTo>
                  <a:lnTo>
                    <a:pt x="1524000" y="22860"/>
                  </a:lnTo>
                  <a:lnTo>
                    <a:pt x="1536700" y="53340"/>
                  </a:lnTo>
                  <a:close/>
                </a:path>
                <a:path w="6629400" h="1122045">
                  <a:moveTo>
                    <a:pt x="1549400" y="82296"/>
                  </a:moveTo>
                  <a:lnTo>
                    <a:pt x="1549400" y="65532"/>
                  </a:lnTo>
                  <a:lnTo>
                    <a:pt x="1536700" y="35052"/>
                  </a:lnTo>
                  <a:lnTo>
                    <a:pt x="1536700" y="67056"/>
                  </a:lnTo>
                  <a:lnTo>
                    <a:pt x="1549400" y="82296"/>
                  </a:lnTo>
                  <a:close/>
                </a:path>
                <a:path w="6629400" h="1122045">
                  <a:moveTo>
                    <a:pt x="1562100" y="201168"/>
                  </a:moveTo>
                  <a:lnTo>
                    <a:pt x="1562100" y="124968"/>
                  </a:lnTo>
                  <a:lnTo>
                    <a:pt x="1549400" y="79248"/>
                  </a:lnTo>
                  <a:lnTo>
                    <a:pt x="1549400" y="170688"/>
                  </a:lnTo>
                  <a:lnTo>
                    <a:pt x="1562100" y="201168"/>
                  </a:lnTo>
                  <a:close/>
                </a:path>
                <a:path w="6629400" h="1122045">
                  <a:moveTo>
                    <a:pt x="1587500" y="263652"/>
                  </a:moveTo>
                  <a:lnTo>
                    <a:pt x="1587500" y="245364"/>
                  </a:lnTo>
                  <a:lnTo>
                    <a:pt x="1574800" y="230124"/>
                  </a:lnTo>
                  <a:lnTo>
                    <a:pt x="1562100" y="199644"/>
                  </a:lnTo>
                  <a:lnTo>
                    <a:pt x="1562100" y="216408"/>
                  </a:lnTo>
                  <a:lnTo>
                    <a:pt x="1574800" y="249936"/>
                  </a:lnTo>
                  <a:lnTo>
                    <a:pt x="1574800" y="256032"/>
                  </a:lnTo>
                  <a:lnTo>
                    <a:pt x="1587500" y="263652"/>
                  </a:lnTo>
                  <a:close/>
                </a:path>
                <a:path w="6629400" h="1122045">
                  <a:moveTo>
                    <a:pt x="1600200" y="298704"/>
                  </a:moveTo>
                  <a:lnTo>
                    <a:pt x="1600200" y="274320"/>
                  </a:lnTo>
                  <a:lnTo>
                    <a:pt x="1587500" y="259080"/>
                  </a:lnTo>
                  <a:lnTo>
                    <a:pt x="1587500" y="291084"/>
                  </a:lnTo>
                  <a:lnTo>
                    <a:pt x="1600200" y="298704"/>
                  </a:lnTo>
                  <a:close/>
                </a:path>
                <a:path w="6629400" h="1122045">
                  <a:moveTo>
                    <a:pt x="1612900" y="315468"/>
                  </a:moveTo>
                  <a:lnTo>
                    <a:pt x="1612900" y="301752"/>
                  </a:lnTo>
                  <a:lnTo>
                    <a:pt x="1600200" y="294132"/>
                  </a:lnTo>
                  <a:lnTo>
                    <a:pt x="1600200" y="310896"/>
                  </a:lnTo>
                  <a:lnTo>
                    <a:pt x="1612900" y="315468"/>
                  </a:lnTo>
                  <a:close/>
                </a:path>
                <a:path w="6629400" h="1122045">
                  <a:moveTo>
                    <a:pt x="1625600" y="336804"/>
                  </a:moveTo>
                  <a:lnTo>
                    <a:pt x="1625600" y="320040"/>
                  </a:lnTo>
                  <a:lnTo>
                    <a:pt x="1612900" y="309372"/>
                  </a:lnTo>
                  <a:lnTo>
                    <a:pt x="1612900" y="326136"/>
                  </a:lnTo>
                  <a:lnTo>
                    <a:pt x="1625600" y="336804"/>
                  </a:lnTo>
                  <a:close/>
                </a:path>
                <a:path w="6629400" h="1122045">
                  <a:moveTo>
                    <a:pt x="1651000" y="406908"/>
                  </a:moveTo>
                  <a:lnTo>
                    <a:pt x="1651000" y="377952"/>
                  </a:lnTo>
                  <a:lnTo>
                    <a:pt x="1638300" y="362712"/>
                  </a:lnTo>
                  <a:lnTo>
                    <a:pt x="1638300" y="330708"/>
                  </a:lnTo>
                  <a:lnTo>
                    <a:pt x="1625600" y="330708"/>
                  </a:lnTo>
                  <a:lnTo>
                    <a:pt x="1625600" y="350520"/>
                  </a:lnTo>
                  <a:lnTo>
                    <a:pt x="1638300" y="365760"/>
                  </a:lnTo>
                  <a:lnTo>
                    <a:pt x="1651000" y="406908"/>
                  </a:lnTo>
                  <a:close/>
                </a:path>
                <a:path w="6629400" h="1122045">
                  <a:moveTo>
                    <a:pt x="1778000" y="544068"/>
                  </a:moveTo>
                  <a:lnTo>
                    <a:pt x="1778000" y="536448"/>
                  </a:lnTo>
                  <a:lnTo>
                    <a:pt x="1765300" y="530352"/>
                  </a:lnTo>
                  <a:lnTo>
                    <a:pt x="1765300" y="524256"/>
                  </a:lnTo>
                  <a:lnTo>
                    <a:pt x="1739900" y="512064"/>
                  </a:lnTo>
                  <a:lnTo>
                    <a:pt x="1727200" y="498348"/>
                  </a:lnTo>
                  <a:lnTo>
                    <a:pt x="1714500" y="487680"/>
                  </a:lnTo>
                  <a:lnTo>
                    <a:pt x="1676400" y="451104"/>
                  </a:lnTo>
                  <a:lnTo>
                    <a:pt x="1676400" y="440436"/>
                  </a:lnTo>
                  <a:lnTo>
                    <a:pt x="1663700" y="428244"/>
                  </a:lnTo>
                  <a:lnTo>
                    <a:pt x="1663700" y="416052"/>
                  </a:lnTo>
                  <a:lnTo>
                    <a:pt x="1651000" y="403860"/>
                  </a:lnTo>
                  <a:lnTo>
                    <a:pt x="1651000" y="419100"/>
                  </a:lnTo>
                  <a:lnTo>
                    <a:pt x="1663700" y="432816"/>
                  </a:lnTo>
                  <a:lnTo>
                    <a:pt x="1676400" y="457200"/>
                  </a:lnTo>
                  <a:lnTo>
                    <a:pt x="1689100" y="469392"/>
                  </a:lnTo>
                  <a:lnTo>
                    <a:pt x="1701800" y="493776"/>
                  </a:lnTo>
                  <a:lnTo>
                    <a:pt x="1727200" y="505968"/>
                  </a:lnTo>
                  <a:lnTo>
                    <a:pt x="1739900" y="518160"/>
                  </a:lnTo>
                  <a:lnTo>
                    <a:pt x="1752600" y="531876"/>
                  </a:lnTo>
                  <a:lnTo>
                    <a:pt x="1778000" y="544068"/>
                  </a:lnTo>
                  <a:close/>
                </a:path>
                <a:path w="6629400" h="1122045">
                  <a:moveTo>
                    <a:pt x="4521200" y="574548"/>
                  </a:moveTo>
                  <a:lnTo>
                    <a:pt x="4521200" y="565404"/>
                  </a:lnTo>
                  <a:lnTo>
                    <a:pt x="4508500" y="568452"/>
                  </a:lnTo>
                  <a:lnTo>
                    <a:pt x="4495800" y="577596"/>
                  </a:lnTo>
                  <a:lnTo>
                    <a:pt x="4495800" y="582168"/>
                  </a:lnTo>
                  <a:lnTo>
                    <a:pt x="4483100" y="589788"/>
                  </a:lnTo>
                  <a:lnTo>
                    <a:pt x="4457700" y="597408"/>
                  </a:lnTo>
                  <a:lnTo>
                    <a:pt x="4419600" y="609600"/>
                  </a:lnTo>
                  <a:lnTo>
                    <a:pt x="4406900" y="617220"/>
                  </a:lnTo>
                  <a:lnTo>
                    <a:pt x="4381500" y="624840"/>
                  </a:lnTo>
                  <a:lnTo>
                    <a:pt x="4368800" y="630936"/>
                  </a:lnTo>
                  <a:lnTo>
                    <a:pt x="4343400" y="640080"/>
                  </a:lnTo>
                  <a:lnTo>
                    <a:pt x="4318000" y="658368"/>
                  </a:lnTo>
                  <a:lnTo>
                    <a:pt x="4279900" y="675132"/>
                  </a:lnTo>
                  <a:lnTo>
                    <a:pt x="4165600" y="729996"/>
                  </a:lnTo>
                  <a:lnTo>
                    <a:pt x="4089400" y="763524"/>
                  </a:lnTo>
                  <a:lnTo>
                    <a:pt x="4038600" y="778764"/>
                  </a:lnTo>
                  <a:lnTo>
                    <a:pt x="4000500" y="794004"/>
                  </a:lnTo>
                  <a:lnTo>
                    <a:pt x="3911600" y="821436"/>
                  </a:lnTo>
                  <a:lnTo>
                    <a:pt x="3810000" y="842772"/>
                  </a:lnTo>
                  <a:lnTo>
                    <a:pt x="3759200" y="851916"/>
                  </a:lnTo>
                  <a:lnTo>
                    <a:pt x="3644900" y="865632"/>
                  </a:lnTo>
                  <a:lnTo>
                    <a:pt x="3606800" y="867156"/>
                  </a:lnTo>
                  <a:lnTo>
                    <a:pt x="3543300" y="870204"/>
                  </a:lnTo>
                  <a:lnTo>
                    <a:pt x="3352800" y="877824"/>
                  </a:lnTo>
                  <a:lnTo>
                    <a:pt x="3276600" y="877824"/>
                  </a:lnTo>
                  <a:lnTo>
                    <a:pt x="3200400" y="874776"/>
                  </a:lnTo>
                  <a:lnTo>
                    <a:pt x="3162300" y="871728"/>
                  </a:lnTo>
                  <a:lnTo>
                    <a:pt x="3136900" y="867156"/>
                  </a:lnTo>
                  <a:lnTo>
                    <a:pt x="3098800" y="862584"/>
                  </a:lnTo>
                  <a:lnTo>
                    <a:pt x="3060700" y="854964"/>
                  </a:lnTo>
                  <a:lnTo>
                    <a:pt x="3022600" y="851916"/>
                  </a:lnTo>
                  <a:lnTo>
                    <a:pt x="2971800" y="847344"/>
                  </a:lnTo>
                  <a:lnTo>
                    <a:pt x="2933700" y="842772"/>
                  </a:lnTo>
                  <a:lnTo>
                    <a:pt x="2844800" y="827532"/>
                  </a:lnTo>
                  <a:lnTo>
                    <a:pt x="2806700" y="819912"/>
                  </a:lnTo>
                  <a:lnTo>
                    <a:pt x="2730500" y="798576"/>
                  </a:lnTo>
                  <a:lnTo>
                    <a:pt x="2730500" y="797052"/>
                  </a:lnTo>
                  <a:lnTo>
                    <a:pt x="2717800" y="797052"/>
                  </a:lnTo>
                  <a:lnTo>
                    <a:pt x="2717800" y="795528"/>
                  </a:lnTo>
                  <a:lnTo>
                    <a:pt x="2628900" y="784860"/>
                  </a:lnTo>
                  <a:lnTo>
                    <a:pt x="2578100" y="775716"/>
                  </a:lnTo>
                  <a:lnTo>
                    <a:pt x="2540000" y="772668"/>
                  </a:lnTo>
                  <a:lnTo>
                    <a:pt x="2527300" y="771144"/>
                  </a:lnTo>
                  <a:lnTo>
                    <a:pt x="2514600" y="771144"/>
                  </a:lnTo>
                  <a:lnTo>
                    <a:pt x="2438400" y="762000"/>
                  </a:lnTo>
                  <a:lnTo>
                    <a:pt x="2425700" y="758952"/>
                  </a:lnTo>
                  <a:lnTo>
                    <a:pt x="2400300" y="754380"/>
                  </a:lnTo>
                  <a:lnTo>
                    <a:pt x="2374900" y="751332"/>
                  </a:lnTo>
                  <a:lnTo>
                    <a:pt x="2362200" y="748284"/>
                  </a:lnTo>
                  <a:lnTo>
                    <a:pt x="2235200" y="733044"/>
                  </a:lnTo>
                  <a:lnTo>
                    <a:pt x="2197100" y="726948"/>
                  </a:lnTo>
                  <a:lnTo>
                    <a:pt x="2171700" y="722376"/>
                  </a:lnTo>
                  <a:lnTo>
                    <a:pt x="2133600" y="717804"/>
                  </a:lnTo>
                  <a:lnTo>
                    <a:pt x="2082800" y="705612"/>
                  </a:lnTo>
                  <a:lnTo>
                    <a:pt x="2057400" y="696468"/>
                  </a:lnTo>
                  <a:lnTo>
                    <a:pt x="2032000" y="688848"/>
                  </a:lnTo>
                  <a:lnTo>
                    <a:pt x="2006600" y="679704"/>
                  </a:lnTo>
                  <a:lnTo>
                    <a:pt x="1993900" y="669036"/>
                  </a:lnTo>
                  <a:lnTo>
                    <a:pt x="1981200" y="665988"/>
                  </a:lnTo>
                  <a:lnTo>
                    <a:pt x="1968500" y="664464"/>
                  </a:lnTo>
                  <a:lnTo>
                    <a:pt x="1955800" y="658368"/>
                  </a:lnTo>
                  <a:lnTo>
                    <a:pt x="1930400" y="653796"/>
                  </a:lnTo>
                  <a:lnTo>
                    <a:pt x="1930400" y="652272"/>
                  </a:lnTo>
                  <a:lnTo>
                    <a:pt x="1917700" y="649224"/>
                  </a:lnTo>
                  <a:lnTo>
                    <a:pt x="1905000" y="644652"/>
                  </a:lnTo>
                  <a:lnTo>
                    <a:pt x="1866900" y="626364"/>
                  </a:lnTo>
                  <a:lnTo>
                    <a:pt x="1854200" y="618744"/>
                  </a:lnTo>
                  <a:lnTo>
                    <a:pt x="1841500" y="612648"/>
                  </a:lnTo>
                  <a:lnTo>
                    <a:pt x="1841500" y="605028"/>
                  </a:lnTo>
                  <a:lnTo>
                    <a:pt x="1828800" y="597408"/>
                  </a:lnTo>
                  <a:lnTo>
                    <a:pt x="1816100" y="591312"/>
                  </a:lnTo>
                  <a:lnTo>
                    <a:pt x="1816100" y="583692"/>
                  </a:lnTo>
                  <a:lnTo>
                    <a:pt x="1778000" y="537972"/>
                  </a:lnTo>
                  <a:lnTo>
                    <a:pt x="1778000" y="557784"/>
                  </a:lnTo>
                  <a:lnTo>
                    <a:pt x="1803400" y="580644"/>
                  </a:lnTo>
                  <a:lnTo>
                    <a:pt x="1803400" y="589788"/>
                  </a:lnTo>
                  <a:lnTo>
                    <a:pt x="1828800" y="605028"/>
                  </a:lnTo>
                  <a:lnTo>
                    <a:pt x="1828800" y="612648"/>
                  </a:lnTo>
                  <a:lnTo>
                    <a:pt x="1854200" y="627888"/>
                  </a:lnTo>
                  <a:lnTo>
                    <a:pt x="1879600" y="640080"/>
                  </a:lnTo>
                  <a:lnTo>
                    <a:pt x="1892300" y="647700"/>
                  </a:lnTo>
                  <a:lnTo>
                    <a:pt x="1892300" y="652272"/>
                  </a:lnTo>
                  <a:lnTo>
                    <a:pt x="1917700" y="658368"/>
                  </a:lnTo>
                  <a:lnTo>
                    <a:pt x="1917700" y="661416"/>
                  </a:lnTo>
                  <a:lnTo>
                    <a:pt x="1930400" y="662940"/>
                  </a:lnTo>
                  <a:lnTo>
                    <a:pt x="1955800" y="669036"/>
                  </a:lnTo>
                  <a:lnTo>
                    <a:pt x="1968500" y="673608"/>
                  </a:lnTo>
                  <a:lnTo>
                    <a:pt x="1981200" y="675132"/>
                  </a:lnTo>
                  <a:lnTo>
                    <a:pt x="1981200" y="678180"/>
                  </a:lnTo>
                  <a:lnTo>
                    <a:pt x="2006600" y="688848"/>
                  </a:lnTo>
                  <a:lnTo>
                    <a:pt x="2032000" y="697992"/>
                  </a:lnTo>
                  <a:lnTo>
                    <a:pt x="2057400" y="705612"/>
                  </a:lnTo>
                  <a:lnTo>
                    <a:pt x="2082800" y="714756"/>
                  </a:lnTo>
                  <a:lnTo>
                    <a:pt x="2133600" y="726948"/>
                  </a:lnTo>
                  <a:lnTo>
                    <a:pt x="2197100" y="736092"/>
                  </a:lnTo>
                  <a:lnTo>
                    <a:pt x="2235200" y="742188"/>
                  </a:lnTo>
                  <a:lnTo>
                    <a:pt x="2311400" y="751332"/>
                  </a:lnTo>
                  <a:lnTo>
                    <a:pt x="2324100" y="754380"/>
                  </a:lnTo>
                  <a:lnTo>
                    <a:pt x="2349500" y="755904"/>
                  </a:lnTo>
                  <a:lnTo>
                    <a:pt x="2362200" y="757428"/>
                  </a:lnTo>
                  <a:lnTo>
                    <a:pt x="2374900" y="760476"/>
                  </a:lnTo>
                  <a:lnTo>
                    <a:pt x="2400300" y="763524"/>
                  </a:lnTo>
                  <a:lnTo>
                    <a:pt x="2425700" y="768096"/>
                  </a:lnTo>
                  <a:lnTo>
                    <a:pt x="2438400" y="771144"/>
                  </a:lnTo>
                  <a:lnTo>
                    <a:pt x="2527300" y="781812"/>
                  </a:lnTo>
                  <a:lnTo>
                    <a:pt x="2540000" y="781812"/>
                  </a:lnTo>
                  <a:lnTo>
                    <a:pt x="2603500" y="789432"/>
                  </a:lnTo>
                  <a:lnTo>
                    <a:pt x="2628900" y="794004"/>
                  </a:lnTo>
                  <a:lnTo>
                    <a:pt x="2679700" y="800100"/>
                  </a:lnTo>
                  <a:lnTo>
                    <a:pt x="2692400" y="803148"/>
                  </a:lnTo>
                  <a:lnTo>
                    <a:pt x="2730500" y="807720"/>
                  </a:lnTo>
                  <a:lnTo>
                    <a:pt x="2806700" y="829056"/>
                  </a:lnTo>
                  <a:lnTo>
                    <a:pt x="2882900" y="844296"/>
                  </a:lnTo>
                  <a:lnTo>
                    <a:pt x="2933700" y="851916"/>
                  </a:lnTo>
                  <a:lnTo>
                    <a:pt x="2971800" y="856488"/>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581400" y="877824"/>
                  </a:lnTo>
                  <a:lnTo>
                    <a:pt x="3644900" y="874776"/>
                  </a:lnTo>
                  <a:lnTo>
                    <a:pt x="3708400" y="868680"/>
                  </a:lnTo>
                  <a:lnTo>
                    <a:pt x="3759200" y="861060"/>
                  </a:lnTo>
                  <a:lnTo>
                    <a:pt x="3860800" y="842772"/>
                  </a:lnTo>
                  <a:lnTo>
                    <a:pt x="3911600" y="830580"/>
                  </a:lnTo>
                  <a:lnTo>
                    <a:pt x="3949700" y="816864"/>
                  </a:lnTo>
                  <a:lnTo>
                    <a:pt x="4000500" y="803148"/>
                  </a:lnTo>
                  <a:lnTo>
                    <a:pt x="4051300" y="787908"/>
                  </a:lnTo>
                  <a:lnTo>
                    <a:pt x="4089400" y="772668"/>
                  </a:lnTo>
                  <a:lnTo>
                    <a:pt x="4127500" y="755904"/>
                  </a:lnTo>
                  <a:lnTo>
                    <a:pt x="4165600" y="737616"/>
                  </a:lnTo>
                  <a:lnTo>
                    <a:pt x="4203700" y="720852"/>
                  </a:lnTo>
                  <a:lnTo>
                    <a:pt x="4356100" y="647700"/>
                  </a:lnTo>
                  <a:lnTo>
                    <a:pt x="4381500" y="632460"/>
                  </a:lnTo>
                  <a:lnTo>
                    <a:pt x="4406900" y="626364"/>
                  </a:lnTo>
                  <a:lnTo>
                    <a:pt x="4419600" y="618744"/>
                  </a:lnTo>
                  <a:lnTo>
                    <a:pt x="4457700" y="605028"/>
                  </a:lnTo>
                  <a:lnTo>
                    <a:pt x="4483100" y="598932"/>
                  </a:lnTo>
                  <a:lnTo>
                    <a:pt x="4495800" y="591312"/>
                  </a:lnTo>
                  <a:lnTo>
                    <a:pt x="4508500" y="591312"/>
                  </a:lnTo>
                  <a:lnTo>
                    <a:pt x="4508500" y="579120"/>
                  </a:lnTo>
                  <a:lnTo>
                    <a:pt x="4521200" y="574548"/>
                  </a:lnTo>
                  <a:close/>
                </a:path>
                <a:path w="6629400" h="1122045">
                  <a:moveTo>
                    <a:pt x="4749800" y="431292"/>
                  </a:moveTo>
                  <a:lnTo>
                    <a:pt x="4749800" y="423672"/>
                  </a:lnTo>
                  <a:lnTo>
                    <a:pt x="4724400" y="435864"/>
                  </a:lnTo>
                  <a:lnTo>
                    <a:pt x="4711700" y="446532"/>
                  </a:lnTo>
                  <a:lnTo>
                    <a:pt x="4660900" y="478536"/>
                  </a:lnTo>
                  <a:lnTo>
                    <a:pt x="4635500" y="490728"/>
                  </a:lnTo>
                  <a:lnTo>
                    <a:pt x="4622800" y="502920"/>
                  </a:lnTo>
                  <a:lnTo>
                    <a:pt x="4610100" y="516636"/>
                  </a:lnTo>
                  <a:lnTo>
                    <a:pt x="4597400" y="522732"/>
                  </a:lnTo>
                  <a:lnTo>
                    <a:pt x="4584700" y="534924"/>
                  </a:lnTo>
                  <a:lnTo>
                    <a:pt x="4572000" y="539496"/>
                  </a:lnTo>
                  <a:lnTo>
                    <a:pt x="4546600" y="550164"/>
                  </a:lnTo>
                  <a:lnTo>
                    <a:pt x="4521200" y="562356"/>
                  </a:lnTo>
                  <a:lnTo>
                    <a:pt x="4521200" y="569976"/>
                  </a:lnTo>
                  <a:lnTo>
                    <a:pt x="4533900" y="565404"/>
                  </a:lnTo>
                  <a:lnTo>
                    <a:pt x="4546600" y="559308"/>
                  </a:lnTo>
                  <a:lnTo>
                    <a:pt x="4572000" y="548640"/>
                  </a:lnTo>
                  <a:lnTo>
                    <a:pt x="4610100" y="530352"/>
                  </a:lnTo>
                  <a:lnTo>
                    <a:pt x="4610100" y="524256"/>
                  </a:lnTo>
                  <a:lnTo>
                    <a:pt x="4635500" y="510540"/>
                  </a:lnTo>
                  <a:lnTo>
                    <a:pt x="4660900" y="486156"/>
                  </a:lnTo>
                  <a:lnTo>
                    <a:pt x="4673600" y="475488"/>
                  </a:lnTo>
                  <a:lnTo>
                    <a:pt x="4711700" y="454152"/>
                  </a:lnTo>
                  <a:lnTo>
                    <a:pt x="4724400" y="443484"/>
                  </a:lnTo>
                  <a:lnTo>
                    <a:pt x="4749800" y="431292"/>
                  </a:lnTo>
                  <a:close/>
                </a:path>
                <a:path w="6629400" h="1122045">
                  <a:moveTo>
                    <a:pt x="4965700" y="135636"/>
                  </a:moveTo>
                  <a:lnTo>
                    <a:pt x="4965700" y="121920"/>
                  </a:lnTo>
                  <a:lnTo>
                    <a:pt x="4953000" y="131064"/>
                  </a:lnTo>
                  <a:lnTo>
                    <a:pt x="4940300" y="149352"/>
                  </a:lnTo>
                  <a:lnTo>
                    <a:pt x="4940300" y="167640"/>
                  </a:lnTo>
                  <a:lnTo>
                    <a:pt x="4927600" y="187452"/>
                  </a:lnTo>
                  <a:lnTo>
                    <a:pt x="4914900" y="205740"/>
                  </a:lnTo>
                  <a:lnTo>
                    <a:pt x="4889500" y="245364"/>
                  </a:lnTo>
                  <a:lnTo>
                    <a:pt x="4864100" y="283464"/>
                  </a:lnTo>
                  <a:lnTo>
                    <a:pt x="4838700" y="301752"/>
                  </a:lnTo>
                  <a:lnTo>
                    <a:pt x="4826000" y="321564"/>
                  </a:lnTo>
                  <a:lnTo>
                    <a:pt x="4813300" y="333756"/>
                  </a:lnTo>
                  <a:lnTo>
                    <a:pt x="4813300" y="347472"/>
                  </a:lnTo>
                  <a:lnTo>
                    <a:pt x="4787900" y="371856"/>
                  </a:lnTo>
                  <a:lnTo>
                    <a:pt x="4775200" y="385572"/>
                  </a:lnTo>
                  <a:lnTo>
                    <a:pt x="4762500" y="397764"/>
                  </a:lnTo>
                  <a:lnTo>
                    <a:pt x="4749800" y="425196"/>
                  </a:lnTo>
                  <a:lnTo>
                    <a:pt x="4749800" y="429768"/>
                  </a:lnTo>
                  <a:lnTo>
                    <a:pt x="4762500" y="416052"/>
                  </a:lnTo>
                  <a:lnTo>
                    <a:pt x="4775200" y="403860"/>
                  </a:lnTo>
                  <a:lnTo>
                    <a:pt x="4775200" y="391668"/>
                  </a:lnTo>
                  <a:lnTo>
                    <a:pt x="4787900" y="379476"/>
                  </a:lnTo>
                  <a:lnTo>
                    <a:pt x="4813300" y="353568"/>
                  </a:lnTo>
                  <a:lnTo>
                    <a:pt x="4826000" y="341376"/>
                  </a:lnTo>
                  <a:lnTo>
                    <a:pt x="4838700" y="327660"/>
                  </a:lnTo>
                  <a:lnTo>
                    <a:pt x="4851400" y="307848"/>
                  </a:lnTo>
                  <a:lnTo>
                    <a:pt x="4864100" y="289560"/>
                  </a:lnTo>
                  <a:lnTo>
                    <a:pt x="4889500" y="249936"/>
                  </a:lnTo>
                  <a:lnTo>
                    <a:pt x="4914900" y="211836"/>
                  </a:lnTo>
                  <a:lnTo>
                    <a:pt x="4953000" y="172212"/>
                  </a:lnTo>
                  <a:lnTo>
                    <a:pt x="4965700" y="135636"/>
                  </a:lnTo>
                  <a:close/>
                </a:path>
                <a:path w="6629400" h="1122045">
                  <a:moveTo>
                    <a:pt x="4978400" y="118872"/>
                  </a:moveTo>
                  <a:lnTo>
                    <a:pt x="4978400" y="94488"/>
                  </a:lnTo>
                  <a:lnTo>
                    <a:pt x="4965700" y="105156"/>
                  </a:lnTo>
                  <a:lnTo>
                    <a:pt x="4965700" y="126492"/>
                  </a:lnTo>
                  <a:lnTo>
                    <a:pt x="4978400" y="118872"/>
                  </a:lnTo>
                  <a:close/>
                </a:path>
                <a:path w="6629400" h="1122045">
                  <a:moveTo>
                    <a:pt x="5016500" y="41148"/>
                  </a:moveTo>
                  <a:lnTo>
                    <a:pt x="5016500" y="25908"/>
                  </a:lnTo>
                  <a:lnTo>
                    <a:pt x="5003800" y="38100"/>
                  </a:lnTo>
                  <a:lnTo>
                    <a:pt x="5003800" y="50292"/>
                  </a:lnTo>
                  <a:lnTo>
                    <a:pt x="4991100" y="60960"/>
                  </a:lnTo>
                  <a:lnTo>
                    <a:pt x="4978400" y="85344"/>
                  </a:lnTo>
                  <a:lnTo>
                    <a:pt x="4978400" y="109728"/>
                  </a:lnTo>
                  <a:lnTo>
                    <a:pt x="4991100" y="100584"/>
                  </a:lnTo>
                  <a:lnTo>
                    <a:pt x="4991100" y="77724"/>
                  </a:lnTo>
                  <a:lnTo>
                    <a:pt x="5016500" y="41148"/>
                  </a:lnTo>
                  <a:close/>
                </a:path>
                <a:path w="6629400" h="1122045">
                  <a:moveTo>
                    <a:pt x="6629400" y="10668"/>
                  </a:moveTo>
                  <a:lnTo>
                    <a:pt x="6629400" y="1524"/>
                  </a:lnTo>
                  <a:lnTo>
                    <a:pt x="5016500" y="0"/>
                  </a:lnTo>
                  <a:lnTo>
                    <a:pt x="5016500" y="9144"/>
                  </a:lnTo>
                  <a:lnTo>
                    <a:pt x="5029200" y="4572"/>
                  </a:lnTo>
                  <a:lnTo>
                    <a:pt x="5029200" y="9156"/>
                  </a:lnTo>
                  <a:lnTo>
                    <a:pt x="6616700" y="10656"/>
                  </a:lnTo>
                  <a:lnTo>
                    <a:pt x="6616700" y="6096"/>
                  </a:lnTo>
                  <a:lnTo>
                    <a:pt x="6629400" y="10668"/>
                  </a:lnTo>
                  <a:close/>
                </a:path>
                <a:path w="6629400" h="1122045">
                  <a:moveTo>
                    <a:pt x="5029200" y="4572"/>
                  </a:moveTo>
                  <a:lnTo>
                    <a:pt x="5016500" y="9144"/>
                  </a:lnTo>
                  <a:lnTo>
                    <a:pt x="5019669" y="9146"/>
                  </a:lnTo>
                  <a:lnTo>
                    <a:pt x="5029200" y="4572"/>
                  </a:lnTo>
                  <a:close/>
                </a:path>
                <a:path w="6629400" h="1122045">
                  <a:moveTo>
                    <a:pt x="5019669" y="9146"/>
                  </a:moveTo>
                  <a:lnTo>
                    <a:pt x="5016500" y="9144"/>
                  </a:lnTo>
                  <a:lnTo>
                    <a:pt x="5016500" y="10668"/>
                  </a:lnTo>
                  <a:lnTo>
                    <a:pt x="5019669" y="9146"/>
                  </a:lnTo>
                  <a:close/>
                </a:path>
                <a:path w="6629400" h="1122045">
                  <a:moveTo>
                    <a:pt x="5029200" y="9156"/>
                  </a:moveTo>
                  <a:lnTo>
                    <a:pt x="5029200" y="4572"/>
                  </a:lnTo>
                  <a:lnTo>
                    <a:pt x="5019669" y="9146"/>
                  </a:lnTo>
                  <a:lnTo>
                    <a:pt x="5029200" y="9156"/>
                  </a:lnTo>
                  <a:close/>
                </a:path>
                <a:path w="6629400" h="1122045">
                  <a:moveTo>
                    <a:pt x="6629400" y="10668"/>
                  </a:moveTo>
                  <a:lnTo>
                    <a:pt x="6616700" y="6096"/>
                  </a:lnTo>
                  <a:lnTo>
                    <a:pt x="6616700" y="10656"/>
                  </a:lnTo>
                  <a:lnTo>
                    <a:pt x="6629400" y="10668"/>
                  </a:lnTo>
                  <a:close/>
                </a:path>
                <a:path w="6629400" h="1122045">
                  <a:moveTo>
                    <a:pt x="6629400" y="1110996"/>
                  </a:moveTo>
                  <a:lnTo>
                    <a:pt x="6629400" y="10668"/>
                  </a:lnTo>
                  <a:lnTo>
                    <a:pt x="6616700" y="10656"/>
                  </a:lnTo>
                  <a:lnTo>
                    <a:pt x="6616700" y="1110996"/>
                  </a:lnTo>
                  <a:lnTo>
                    <a:pt x="6629400" y="1110996"/>
                  </a:lnTo>
                  <a:close/>
                </a:path>
                <a:path w="6629400" h="1122045">
                  <a:moveTo>
                    <a:pt x="6629400" y="1121664"/>
                  </a:moveTo>
                  <a:lnTo>
                    <a:pt x="6629400" y="1110996"/>
                  </a:lnTo>
                  <a:lnTo>
                    <a:pt x="6616700" y="1115568"/>
                  </a:lnTo>
                  <a:lnTo>
                    <a:pt x="6616700" y="1121664"/>
                  </a:lnTo>
                  <a:lnTo>
                    <a:pt x="6629400" y="1121664"/>
                  </a:lnTo>
                  <a:close/>
                </a:path>
              </a:pathLst>
            </a:custGeom>
            <a:solidFill>
              <a:srgbClr val="000000"/>
            </a:solidFill>
          </p:spPr>
          <p:txBody>
            <a:bodyPr wrap="square" lIns="0" tIns="0" rIns="0" bIns="0" rtlCol="0"/>
            <a:lstStyle/>
            <a:p>
              <a:endParaRPr sz="1634"/>
            </a:p>
          </p:txBody>
        </p:sp>
        <p:sp>
          <p:nvSpPr>
            <p:cNvPr id="17" name="object 17"/>
            <p:cNvSpPr/>
            <p:nvPr/>
          </p:nvSpPr>
          <p:spPr>
            <a:xfrm>
              <a:off x="4733421" y="3697224"/>
              <a:ext cx="135890" cy="905510"/>
            </a:xfrm>
            <a:custGeom>
              <a:avLst/>
              <a:gdLst/>
              <a:ahLst/>
              <a:cxnLst/>
              <a:rect l="l" t="t" r="r" b="b"/>
              <a:pathLst>
                <a:path w="135889" h="905510">
                  <a:moveTo>
                    <a:pt x="135635" y="905255"/>
                  </a:moveTo>
                  <a:lnTo>
                    <a:pt x="135635" y="0"/>
                  </a:lnTo>
                  <a:lnTo>
                    <a:pt x="0" y="0"/>
                  </a:lnTo>
                  <a:lnTo>
                    <a:pt x="0" y="905255"/>
                  </a:lnTo>
                  <a:lnTo>
                    <a:pt x="135635" y="905255"/>
                  </a:lnTo>
                  <a:close/>
                </a:path>
              </a:pathLst>
            </a:custGeom>
            <a:solidFill>
              <a:srgbClr val="00CC98"/>
            </a:solidFill>
          </p:spPr>
          <p:txBody>
            <a:bodyPr wrap="square" lIns="0" tIns="0" rIns="0" bIns="0" rtlCol="0"/>
            <a:lstStyle/>
            <a:p>
              <a:endParaRPr sz="1634"/>
            </a:p>
          </p:txBody>
        </p:sp>
        <p:sp>
          <p:nvSpPr>
            <p:cNvPr id="18" name="object 18"/>
            <p:cNvSpPr/>
            <p:nvPr/>
          </p:nvSpPr>
          <p:spPr>
            <a:xfrm>
              <a:off x="4728850" y="3692652"/>
              <a:ext cx="144780" cy="914400"/>
            </a:xfrm>
            <a:custGeom>
              <a:avLst/>
              <a:gdLst/>
              <a:ahLst/>
              <a:cxnLst/>
              <a:rect l="l" t="t" r="r" b="b"/>
              <a:pathLst>
                <a:path w="144779" h="914400">
                  <a:moveTo>
                    <a:pt x="144780" y="914400"/>
                  </a:moveTo>
                  <a:lnTo>
                    <a:pt x="144780" y="0"/>
                  </a:lnTo>
                  <a:lnTo>
                    <a:pt x="0" y="0"/>
                  </a:lnTo>
                  <a:lnTo>
                    <a:pt x="0" y="914400"/>
                  </a:lnTo>
                  <a:lnTo>
                    <a:pt x="4572" y="914400"/>
                  </a:lnTo>
                  <a:lnTo>
                    <a:pt x="4572" y="9144"/>
                  </a:lnTo>
                  <a:lnTo>
                    <a:pt x="10668" y="4572"/>
                  </a:lnTo>
                  <a:lnTo>
                    <a:pt x="10668" y="9144"/>
                  </a:lnTo>
                  <a:lnTo>
                    <a:pt x="135636" y="9144"/>
                  </a:lnTo>
                  <a:lnTo>
                    <a:pt x="135636" y="4572"/>
                  </a:lnTo>
                  <a:lnTo>
                    <a:pt x="140208" y="9144"/>
                  </a:lnTo>
                  <a:lnTo>
                    <a:pt x="140208" y="914400"/>
                  </a:lnTo>
                  <a:lnTo>
                    <a:pt x="144780" y="914400"/>
                  </a:lnTo>
                  <a:close/>
                </a:path>
                <a:path w="144779" h="914400">
                  <a:moveTo>
                    <a:pt x="10668" y="9144"/>
                  </a:moveTo>
                  <a:lnTo>
                    <a:pt x="10668" y="4572"/>
                  </a:lnTo>
                  <a:lnTo>
                    <a:pt x="4572" y="9144"/>
                  </a:lnTo>
                  <a:lnTo>
                    <a:pt x="10668" y="9144"/>
                  </a:lnTo>
                  <a:close/>
                </a:path>
                <a:path w="144779" h="914400">
                  <a:moveTo>
                    <a:pt x="10668" y="905256"/>
                  </a:moveTo>
                  <a:lnTo>
                    <a:pt x="10668" y="9144"/>
                  </a:lnTo>
                  <a:lnTo>
                    <a:pt x="4572" y="9144"/>
                  </a:lnTo>
                  <a:lnTo>
                    <a:pt x="4572" y="905256"/>
                  </a:lnTo>
                  <a:lnTo>
                    <a:pt x="10668" y="905256"/>
                  </a:lnTo>
                  <a:close/>
                </a:path>
                <a:path w="144779" h="914400">
                  <a:moveTo>
                    <a:pt x="140208" y="905256"/>
                  </a:moveTo>
                  <a:lnTo>
                    <a:pt x="4572" y="905256"/>
                  </a:lnTo>
                  <a:lnTo>
                    <a:pt x="10668" y="909828"/>
                  </a:lnTo>
                  <a:lnTo>
                    <a:pt x="10668" y="914400"/>
                  </a:lnTo>
                  <a:lnTo>
                    <a:pt x="135636" y="914400"/>
                  </a:lnTo>
                  <a:lnTo>
                    <a:pt x="135636" y="909828"/>
                  </a:lnTo>
                  <a:lnTo>
                    <a:pt x="140208" y="905256"/>
                  </a:lnTo>
                  <a:close/>
                </a:path>
                <a:path w="144779" h="914400">
                  <a:moveTo>
                    <a:pt x="10668" y="914400"/>
                  </a:moveTo>
                  <a:lnTo>
                    <a:pt x="10668" y="909828"/>
                  </a:lnTo>
                  <a:lnTo>
                    <a:pt x="4572" y="905256"/>
                  </a:lnTo>
                  <a:lnTo>
                    <a:pt x="4572" y="914400"/>
                  </a:lnTo>
                  <a:lnTo>
                    <a:pt x="10668" y="914400"/>
                  </a:lnTo>
                  <a:close/>
                </a:path>
                <a:path w="144779" h="914400">
                  <a:moveTo>
                    <a:pt x="140208" y="9144"/>
                  </a:moveTo>
                  <a:lnTo>
                    <a:pt x="135636" y="4572"/>
                  </a:lnTo>
                  <a:lnTo>
                    <a:pt x="135636" y="9144"/>
                  </a:lnTo>
                  <a:lnTo>
                    <a:pt x="140208" y="9144"/>
                  </a:lnTo>
                  <a:close/>
                </a:path>
                <a:path w="144779" h="914400">
                  <a:moveTo>
                    <a:pt x="140208" y="905256"/>
                  </a:moveTo>
                  <a:lnTo>
                    <a:pt x="140208" y="9144"/>
                  </a:lnTo>
                  <a:lnTo>
                    <a:pt x="135636" y="9144"/>
                  </a:lnTo>
                  <a:lnTo>
                    <a:pt x="135636" y="905256"/>
                  </a:lnTo>
                  <a:lnTo>
                    <a:pt x="140208" y="905256"/>
                  </a:lnTo>
                  <a:close/>
                </a:path>
                <a:path w="144779" h="914400">
                  <a:moveTo>
                    <a:pt x="140208" y="914400"/>
                  </a:moveTo>
                  <a:lnTo>
                    <a:pt x="140208" y="905256"/>
                  </a:lnTo>
                  <a:lnTo>
                    <a:pt x="135636" y="909828"/>
                  </a:lnTo>
                  <a:lnTo>
                    <a:pt x="135636" y="914400"/>
                  </a:lnTo>
                  <a:lnTo>
                    <a:pt x="140208" y="914400"/>
                  </a:lnTo>
                  <a:close/>
                </a:path>
              </a:pathLst>
            </a:custGeom>
            <a:solidFill>
              <a:srgbClr val="000000"/>
            </a:solidFill>
          </p:spPr>
          <p:txBody>
            <a:bodyPr wrap="square" lIns="0" tIns="0" rIns="0" bIns="0" rtlCol="0"/>
            <a:lstStyle/>
            <a:p>
              <a:endParaRPr sz="1634"/>
            </a:p>
          </p:txBody>
        </p:sp>
        <p:sp>
          <p:nvSpPr>
            <p:cNvPr id="19" name="object 19"/>
            <p:cNvSpPr/>
            <p:nvPr/>
          </p:nvSpPr>
          <p:spPr>
            <a:xfrm>
              <a:off x="5908425" y="3712464"/>
              <a:ext cx="135890" cy="928369"/>
            </a:xfrm>
            <a:custGeom>
              <a:avLst/>
              <a:gdLst/>
              <a:ahLst/>
              <a:cxnLst/>
              <a:rect l="l" t="t" r="r" b="b"/>
              <a:pathLst>
                <a:path w="135889" h="928370">
                  <a:moveTo>
                    <a:pt x="135635" y="928115"/>
                  </a:moveTo>
                  <a:lnTo>
                    <a:pt x="135635" y="0"/>
                  </a:lnTo>
                  <a:lnTo>
                    <a:pt x="0" y="0"/>
                  </a:lnTo>
                  <a:lnTo>
                    <a:pt x="0" y="928115"/>
                  </a:lnTo>
                  <a:lnTo>
                    <a:pt x="135635" y="928115"/>
                  </a:lnTo>
                  <a:close/>
                </a:path>
              </a:pathLst>
            </a:custGeom>
            <a:solidFill>
              <a:srgbClr val="00CC98"/>
            </a:solidFill>
          </p:spPr>
          <p:txBody>
            <a:bodyPr wrap="square" lIns="0" tIns="0" rIns="0" bIns="0" rtlCol="0"/>
            <a:lstStyle/>
            <a:p>
              <a:endParaRPr sz="1634"/>
            </a:p>
          </p:txBody>
        </p:sp>
        <p:sp>
          <p:nvSpPr>
            <p:cNvPr id="20" name="object 20"/>
            <p:cNvSpPr/>
            <p:nvPr/>
          </p:nvSpPr>
          <p:spPr>
            <a:xfrm>
              <a:off x="5903854" y="3707892"/>
              <a:ext cx="144780" cy="937260"/>
            </a:xfrm>
            <a:custGeom>
              <a:avLst/>
              <a:gdLst/>
              <a:ahLst/>
              <a:cxnLst/>
              <a:rect l="l" t="t" r="r" b="b"/>
              <a:pathLst>
                <a:path w="144779" h="937260">
                  <a:moveTo>
                    <a:pt x="144780" y="937260"/>
                  </a:moveTo>
                  <a:lnTo>
                    <a:pt x="144780" y="0"/>
                  </a:lnTo>
                  <a:lnTo>
                    <a:pt x="0" y="0"/>
                  </a:lnTo>
                  <a:lnTo>
                    <a:pt x="0" y="937260"/>
                  </a:lnTo>
                  <a:lnTo>
                    <a:pt x="4572" y="937260"/>
                  </a:lnTo>
                  <a:lnTo>
                    <a:pt x="4572" y="9144"/>
                  </a:lnTo>
                  <a:lnTo>
                    <a:pt x="9144" y="4572"/>
                  </a:lnTo>
                  <a:lnTo>
                    <a:pt x="9144" y="9144"/>
                  </a:lnTo>
                  <a:lnTo>
                    <a:pt x="135636" y="9144"/>
                  </a:lnTo>
                  <a:lnTo>
                    <a:pt x="135636" y="4572"/>
                  </a:lnTo>
                  <a:lnTo>
                    <a:pt x="140208" y="9144"/>
                  </a:lnTo>
                  <a:lnTo>
                    <a:pt x="140208" y="937260"/>
                  </a:lnTo>
                  <a:lnTo>
                    <a:pt x="144780" y="937260"/>
                  </a:lnTo>
                  <a:close/>
                </a:path>
                <a:path w="144779" h="937260">
                  <a:moveTo>
                    <a:pt x="9144" y="9144"/>
                  </a:moveTo>
                  <a:lnTo>
                    <a:pt x="9144" y="4572"/>
                  </a:lnTo>
                  <a:lnTo>
                    <a:pt x="4572" y="9144"/>
                  </a:lnTo>
                  <a:lnTo>
                    <a:pt x="9144" y="9144"/>
                  </a:lnTo>
                  <a:close/>
                </a:path>
                <a:path w="144779" h="937260">
                  <a:moveTo>
                    <a:pt x="9144" y="928116"/>
                  </a:moveTo>
                  <a:lnTo>
                    <a:pt x="9144" y="9144"/>
                  </a:lnTo>
                  <a:lnTo>
                    <a:pt x="4572" y="9144"/>
                  </a:lnTo>
                  <a:lnTo>
                    <a:pt x="4572" y="928116"/>
                  </a:lnTo>
                  <a:lnTo>
                    <a:pt x="9144" y="928116"/>
                  </a:lnTo>
                  <a:close/>
                </a:path>
                <a:path w="144779" h="937260">
                  <a:moveTo>
                    <a:pt x="140208" y="928116"/>
                  </a:moveTo>
                  <a:lnTo>
                    <a:pt x="4572" y="928116"/>
                  </a:lnTo>
                  <a:lnTo>
                    <a:pt x="9144" y="932688"/>
                  </a:lnTo>
                  <a:lnTo>
                    <a:pt x="9144" y="937260"/>
                  </a:lnTo>
                  <a:lnTo>
                    <a:pt x="135636" y="937260"/>
                  </a:lnTo>
                  <a:lnTo>
                    <a:pt x="135636" y="932688"/>
                  </a:lnTo>
                  <a:lnTo>
                    <a:pt x="140208" y="928116"/>
                  </a:lnTo>
                  <a:close/>
                </a:path>
                <a:path w="144779" h="937260">
                  <a:moveTo>
                    <a:pt x="9144" y="937260"/>
                  </a:moveTo>
                  <a:lnTo>
                    <a:pt x="9144" y="932688"/>
                  </a:lnTo>
                  <a:lnTo>
                    <a:pt x="4572" y="928116"/>
                  </a:lnTo>
                  <a:lnTo>
                    <a:pt x="4572" y="937260"/>
                  </a:lnTo>
                  <a:lnTo>
                    <a:pt x="9144" y="937260"/>
                  </a:lnTo>
                  <a:close/>
                </a:path>
                <a:path w="144779" h="937260">
                  <a:moveTo>
                    <a:pt x="140208" y="9144"/>
                  </a:moveTo>
                  <a:lnTo>
                    <a:pt x="135636" y="4572"/>
                  </a:lnTo>
                  <a:lnTo>
                    <a:pt x="135636" y="9144"/>
                  </a:lnTo>
                  <a:lnTo>
                    <a:pt x="140208" y="9144"/>
                  </a:lnTo>
                  <a:close/>
                </a:path>
                <a:path w="144779" h="937260">
                  <a:moveTo>
                    <a:pt x="140208" y="928116"/>
                  </a:moveTo>
                  <a:lnTo>
                    <a:pt x="140208" y="9144"/>
                  </a:lnTo>
                  <a:lnTo>
                    <a:pt x="135636" y="9144"/>
                  </a:lnTo>
                  <a:lnTo>
                    <a:pt x="135636" y="928116"/>
                  </a:lnTo>
                  <a:lnTo>
                    <a:pt x="140208" y="928116"/>
                  </a:lnTo>
                  <a:close/>
                </a:path>
                <a:path w="144779" h="937260">
                  <a:moveTo>
                    <a:pt x="140208" y="937260"/>
                  </a:moveTo>
                  <a:lnTo>
                    <a:pt x="140208" y="928116"/>
                  </a:lnTo>
                  <a:lnTo>
                    <a:pt x="135636" y="932688"/>
                  </a:lnTo>
                  <a:lnTo>
                    <a:pt x="135636" y="937260"/>
                  </a:lnTo>
                  <a:lnTo>
                    <a:pt x="140208" y="937260"/>
                  </a:lnTo>
                  <a:close/>
                </a:path>
              </a:pathLst>
            </a:custGeom>
            <a:solidFill>
              <a:srgbClr val="000000"/>
            </a:solidFill>
          </p:spPr>
          <p:txBody>
            <a:bodyPr wrap="square" lIns="0" tIns="0" rIns="0" bIns="0" rtlCol="0"/>
            <a:lstStyle/>
            <a:p>
              <a:endParaRPr sz="1634"/>
            </a:p>
          </p:txBody>
        </p:sp>
        <p:sp>
          <p:nvSpPr>
            <p:cNvPr id="21" name="object 21"/>
            <p:cNvSpPr/>
            <p:nvPr/>
          </p:nvSpPr>
          <p:spPr>
            <a:xfrm>
              <a:off x="3521841" y="3441192"/>
              <a:ext cx="3634740" cy="172720"/>
            </a:xfrm>
            <a:custGeom>
              <a:avLst/>
              <a:gdLst/>
              <a:ahLst/>
              <a:cxnLst/>
              <a:rect l="l" t="t" r="r" b="b"/>
              <a:pathLst>
                <a:path w="3634740" h="172720">
                  <a:moveTo>
                    <a:pt x="3634739" y="172211"/>
                  </a:moveTo>
                  <a:lnTo>
                    <a:pt x="3634739" y="0"/>
                  </a:lnTo>
                  <a:lnTo>
                    <a:pt x="0" y="0"/>
                  </a:lnTo>
                  <a:lnTo>
                    <a:pt x="0" y="172211"/>
                  </a:lnTo>
                  <a:lnTo>
                    <a:pt x="3634739" y="172211"/>
                  </a:lnTo>
                  <a:close/>
                </a:path>
              </a:pathLst>
            </a:custGeom>
            <a:solidFill>
              <a:srgbClr val="FF0000"/>
            </a:solidFill>
          </p:spPr>
          <p:txBody>
            <a:bodyPr wrap="square" lIns="0" tIns="0" rIns="0" bIns="0" rtlCol="0"/>
            <a:lstStyle/>
            <a:p>
              <a:endParaRPr sz="1634"/>
            </a:p>
          </p:txBody>
        </p:sp>
        <p:sp>
          <p:nvSpPr>
            <p:cNvPr id="22" name="object 22"/>
            <p:cNvSpPr/>
            <p:nvPr/>
          </p:nvSpPr>
          <p:spPr>
            <a:xfrm>
              <a:off x="3515746" y="3435096"/>
              <a:ext cx="3645535" cy="182880"/>
            </a:xfrm>
            <a:custGeom>
              <a:avLst/>
              <a:gdLst/>
              <a:ahLst/>
              <a:cxnLst/>
              <a:rect l="l" t="t" r="r" b="b"/>
              <a:pathLst>
                <a:path w="3645534" h="182879">
                  <a:moveTo>
                    <a:pt x="3645408" y="182880"/>
                  </a:moveTo>
                  <a:lnTo>
                    <a:pt x="3645408" y="0"/>
                  </a:lnTo>
                  <a:lnTo>
                    <a:pt x="0" y="0"/>
                  </a:lnTo>
                  <a:lnTo>
                    <a:pt x="0" y="182880"/>
                  </a:lnTo>
                  <a:lnTo>
                    <a:pt x="6096" y="182880"/>
                  </a:lnTo>
                  <a:lnTo>
                    <a:pt x="6096" y="10668"/>
                  </a:lnTo>
                  <a:lnTo>
                    <a:pt x="10668" y="6096"/>
                  </a:lnTo>
                  <a:lnTo>
                    <a:pt x="10668" y="10668"/>
                  </a:lnTo>
                  <a:lnTo>
                    <a:pt x="3636264" y="10668"/>
                  </a:lnTo>
                  <a:lnTo>
                    <a:pt x="3636264" y="6096"/>
                  </a:lnTo>
                  <a:lnTo>
                    <a:pt x="3640836" y="10668"/>
                  </a:lnTo>
                  <a:lnTo>
                    <a:pt x="3640836" y="182880"/>
                  </a:lnTo>
                  <a:lnTo>
                    <a:pt x="3645408" y="182880"/>
                  </a:lnTo>
                  <a:close/>
                </a:path>
                <a:path w="3645534" h="182879">
                  <a:moveTo>
                    <a:pt x="10668" y="10668"/>
                  </a:moveTo>
                  <a:lnTo>
                    <a:pt x="10668" y="6096"/>
                  </a:lnTo>
                  <a:lnTo>
                    <a:pt x="6096" y="10668"/>
                  </a:lnTo>
                  <a:lnTo>
                    <a:pt x="10668" y="10668"/>
                  </a:lnTo>
                  <a:close/>
                </a:path>
                <a:path w="3645534" h="182879">
                  <a:moveTo>
                    <a:pt x="10668" y="173736"/>
                  </a:moveTo>
                  <a:lnTo>
                    <a:pt x="10668" y="10668"/>
                  </a:lnTo>
                  <a:lnTo>
                    <a:pt x="6096" y="10668"/>
                  </a:lnTo>
                  <a:lnTo>
                    <a:pt x="6096" y="173736"/>
                  </a:lnTo>
                  <a:lnTo>
                    <a:pt x="10668" y="173736"/>
                  </a:lnTo>
                  <a:close/>
                </a:path>
                <a:path w="3645534" h="182879">
                  <a:moveTo>
                    <a:pt x="3640836" y="173736"/>
                  </a:moveTo>
                  <a:lnTo>
                    <a:pt x="6096" y="173736"/>
                  </a:lnTo>
                  <a:lnTo>
                    <a:pt x="10668" y="178308"/>
                  </a:lnTo>
                  <a:lnTo>
                    <a:pt x="10668" y="182880"/>
                  </a:lnTo>
                  <a:lnTo>
                    <a:pt x="3636264" y="182880"/>
                  </a:lnTo>
                  <a:lnTo>
                    <a:pt x="3636264" y="178308"/>
                  </a:lnTo>
                  <a:lnTo>
                    <a:pt x="3640836" y="173736"/>
                  </a:lnTo>
                  <a:close/>
                </a:path>
                <a:path w="3645534" h="182879">
                  <a:moveTo>
                    <a:pt x="10668" y="182880"/>
                  </a:moveTo>
                  <a:lnTo>
                    <a:pt x="10668" y="178308"/>
                  </a:lnTo>
                  <a:lnTo>
                    <a:pt x="6096" y="173736"/>
                  </a:lnTo>
                  <a:lnTo>
                    <a:pt x="6096" y="182880"/>
                  </a:lnTo>
                  <a:lnTo>
                    <a:pt x="10668" y="182880"/>
                  </a:lnTo>
                  <a:close/>
                </a:path>
                <a:path w="3645534" h="182879">
                  <a:moveTo>
                    <a:pt x="3640836" y="10668"/>
                  </a:moveTo>
                  <a:lnTo>
                    <a:pt x="3636264" y="6096"/>
                  </a:lnTo>
                  <a:lnTo>
                    <a:pt x="3636264" y="10668"/>
                  </a:lnTo>
                  <a:lnTo>
                    <a:pt x="3640836" y="10668"/>
                  </a:lnTo>
                  <a:close/>
                </a:path>
                <a:path w="3645534" h="182879">
                  <a:moveTo>
                    <a:pt x="3640836" y="173736"/>
                  </a:moveTo>
                  <a:lnTo>
                    <a:pt x="3640836" y="10668"/>
                  </a:lnTo>
                  <a:lnTo>
                    <a:pt x="3636264" y="10668"/>
                  </a:lnTo>
                  <a:lnTo>
                    <a:pt x="3636264" y="173736"/>
                  </a:lnTo>
                  <a:lnTo>
                    <a:pt x="3640836" y="173736"/>
                  </a:lnTo>
                  <a:close/>
                </a:path>
                <a:path w="3645534" h="182879">
                  <a:moveTo>
                    <a:pt x="3640836" y="182880"/>
                  </a:moveTo>
                  <a:lnTo>
                    <a:pt x="3640836" y="173736"/>
                  </a:lnTo>
                  <a:lnTo>
                    <a:pt x="3636264" y="178308"/>
                  </a:lnTo>
                  <a:lnTo>
                    <a:pt x="3636264" y="182880"/>
                  </a:lnTo>
                  <a:lnTo>
                    <a:pt x="3640836" y="182880"/>
                  </a:lnTo>
                  <a:close/>
                </a:path>
              </a:pathLst>
            </a:custGeom>
            <a:solidFill>
              <a:srgbClr val="000000"/>
            </a:solidFill>
          </p:spPr>
          <p:txBody>
            <a:bodyPr wrap="square" lIns="0" tIns="0" rIns="0" bIns="0" rtlCol="0"/>
            <a:lstStyle/>
            <a:p>
              <a:endParaRPr sz="1634"/>
            </a:p>
          </p:txBody>
        </p:sp>
        <p:sp>
          <p:nvSpPr>
            <p:cNvPr id="23" name="object 23"/>
            <p:cNvSpPr/>
            <p:nvPr/>
          </p:nvSpPr>
          <p:spPr>
            <a:xfrm>
              <a:off x="4748661" y="3614928"/>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24" name="object 24"/>
            <p:cNvSpPr/>
            <p:nvPr/>
          </p:nvSpPr>
          <p:spPr>
            <a:xfrm>
              <a:off x="4744090" y="3610356"/>
              <a:ext cx="117475" cy="88900"/>
            </a:xfrm>
            <a:custGeom>
              <a:avLst/>
              <a:gdLst/>
              <a:ahLst/>
              <a:cxnLst/>
              <a:rect l="l" t="t" r="r" b="b"/>
              <a:pathLst>
                <a:path w="117475" h="88900">
                  <a:moveTo>
                    <a:pt x="117348" y="88392"/>
                  </a:moveTo>
                  <a:lnTo>
                    <a:pt x="117348" y="0"/>
                  </a:lnTo>
                  <a:lnTo>
                    <a:pt x="0" y="0"/>
                  </a:lnTo>
                  <a:lnTo>
                    <a:pt x="0" y="88392"/>
                  </a:lnTo>
                  <a:lnTo>
                    <a:pt x="4572" y="88392"/>
                  </a:lnTo>
                  <a:lnTo>
                    <a:pt x="4572" y="9144"/>
                  </a:lnTo>
                  <a:lnTo>
                    <a:pt x="9144" y="4572"/>
                  </a:lnTo>
                  <a:lnTo>
                    <a:pt x="9144" y="9144"/>
                  </a:lnTo>
                  <a:lnTo>
                    <a:pt x="106680" y="9144"/>
                  </a:lnTo>
                  <a:lnTo>
                    <a:pt x="106680" y="4572"/>
                  </a:lnTo>
                  <a:lnTo>
                    <a:pt x="112776" y="9144"/>
                  </a:lnTo>
                  <a:lnTo>
                    <a:pt x="112776" y="88392"/>
                  </a:lnTo>
                  <a:lnTo>
                    <a:pt x="117348" y="88392"/>
                  </a:lnTo>
                  <a:close/>
                </a:path>
                <a:path w="117475" h="88900">
                  <a:moveTo>
                    <a:pt x="9144" y="9144"/>
                  </a:moveTo>
                  <a:lnTo>
                    <a:pt x="9144" y="4572"/>
                  </a:lnTo>
                  <a:lnTo>
                    <a:pt x="4572" y="9144"/>
                  </a:lnTo>
                  <a:lnTo>
                    <a:pt x="9144" y="9144"/>
                  </a:lnTo>
                  <a:close/>
                </a:path>
                <a:path w="117475" h="88900">
                  <a:moveTo>
                    <a:pt x="9144" y="79248"/>
                  </a:moveTo>
                  <a:lnTo>
                    <a:pt x="9144" y="9144"/>
                  </a:lnTo>
                  <a:lnTo>
                    <a:pt x="4572" y="9144"/>
                  </a:lnTo>
                  <a:lnTo>
                    <a:pt x="4572" y="79248"/>
                  </a:lnTo>
                  <a:lnTo>
                    <a:pt x="9144" y="79248"/>
                  </a:lnTo>
                  <a:close/>
                </a:path>
                <a:path w="117475" h="88900">
                  <a:moveTo>
                    <a:pt x="112776" y="79248"/>
                  </a:moveTo>
                  <a:lnTo>
                    <a:pt x="4572" y="79248"/>
                  </a:lnTo>
                  <a:lnTo>
                    <a:pt x="9144" y="83820"/>
                  </a:lnTo>
                  <a:lnTo>
                    <a:pt x="9144" y="88392"/>
                  </a:lnTo>
                  <a:lnTo>
                    <a:pt x="106680" y="88392"/>
                  </a:lnTo>
                  <a:lnTo>
                    <a:pt x="106680" y="83820"/>
                  </a:lnTo>
                  <a:lnTo>
                    <a:pt x="112776" y="79248"/>
                  </a:lnTo>
                  <a:close/>
                </a:path>
                <a:path w="117475" h="88900">
                  <a:moveTo>
                    <a:pt x="9144" y="88392"/>
                  </a:moveTo>
                  <a:lnTo>
                    <a:pt x="9144" y="83820"/>
                  </a:lnTo>
                  <a:lnTo>
                    <a:pt x="4572" y="79248"/>
                  </a:lnTo>
                  <a:lnTo>
                    <a:pt x="4572" y="88392"/>
                  </a:lnTo>
                  <a:lnTo>
                    <a:pt x="9144" y="88392"/>
                  </a:lnTo>
                  <a:close/>
                </a:path>
                <a:path w="117475" h="88900">
                  <a:moveTo>
                    <a:pt x="112776" y="9144"/>
                  </a:moveTo>
                  <a:lnTo>
                    <a:pt x="106680" y="4572"/>
                  </a:lnTo>
                  <a:lnTo>
                    <a:pt x="106680" y="9144"/>
                  </a:lnTo>
                  <a:lnTo>
                    <a:pt x="112776" y="9144"/>
                  </a:lnTo>
                  <a:close/>
                </a:path>
                <a:path w="117475" h="88900">
                  <a:moveTo>
                    <a:pt x="112776" y="79248"/>
                  </a:moveTo>
                  <a:lnTo>
                    <a:pt x="112776" y="9144"/>
                  </a:lnTo>
                  <a:lnTo>
                    <a:pt x="106680" y="9144"/>
                  </a:lnTo>
                  <a:lnTo>
                    <a:pt x="106680" y="79248"/>
                  </a:lnTo>
                  <a:lnTo>
                    <a:pt x="112776" y="79248"/>
                  </a:lnTo>
                  <a:close/>
                </a:path>
                <a:path w="117475" h="88900">
                  <a:moveTo>
                    <a:pt x="112776" y="88392"/>
                  </a:moveTo>
                  <a:lnTo>
                    <a:pt x="112776" y="79248"/>
                  </a:lnTo>
                  <a:lnTo>
                    <a:pt x="106680" y="83820"/>
                  </a:lnTo>
                  <a:lnTo>
                    <a:pt x="106680" y="88392"/>
                  </a:lnTo>
                  <a:lnTo>
                    <a:pt x="112776" y="88392"/>
                  </a:lnTo>
                  <a:close/>
                </a:path>
              </a:pathLst>
            </a:custGeom>
            <a:solidFill>
              <a:srgbClr val="000000"/>
            </a:solidFill>
          </p:spPr>
          <p:txBody>
            <a:bodyPr wrap="square" lIns="0" tIns="0" rIns="0" bIns="0" rtlCol="0"/>
            <a:lstStyle/>
            <a:p>
              <a:endParaRPr sz="1634"/>
            </a:p>
          </p:txBody>
        </p:sp>
        <p:sp>
          <p:nvSpPr>
            <p:cNvPr id="25" name="object 25"/>
            <p:cNvSpPr/>
            <p:nvPr/>
          </p:nvSpPr>
          <p:spPr>
            <a:xfrm>
              <a:off x="5925189" y="3622548"/>
              <a:ext cx="102235" cy="79375"/>
            </a:xfrm>
            <a:custGeom>
              <a:avLst/>
              <a:gdLst/>
              <a:ahLst/>
              <a:cxnLst/>
              <a:rect l="l" t="t" r="r" b="b"/>
              <a:pathLst>
                <a:path w="102235" h="79375">
                  <a:moveTo>
                    <a:pt x="102107" y="79247"/>
                  </a:moveTo>
                  <a:lnTo>
                    <a:pt x="102107" y="0"/>
                  </a:lnTo>
                  <a:lnTo>
                    <a:pt x="0" y="0"/>
                  </a:lnTo>
                  <a:lnTo>
                    <a:pt x="0" y="79247"/>
                  </a:lnTo>
                  <a:lnTo>
                    <a:pt x="102107" y="79247"/>
                  </a:lnTo>
                  <a:close/>
                </a:path>
              </a:pathLst>
            </a:custGeom>
            <a:solidFill>
              <a:srgbClr val="3232CC"/>
            </a:solidFill>
          </p:spPr>
          <p:txBody>
            <a:bodyPr wrap="square" lIns="0" tIns="0" rIns="0" bIns="0" rtlCol="0"/>
            <a:lstStyle/>
            <a:p>
              <a:endParaRPr sz="1634"/>
            </a:p>
          </p:txBody>
        </p:sp>
        <p:sp>
          <p:nvSpPr>
            <p:cNvPr id="26" name="object 26"/>
            <p:cNvSpPr/>
            <p:nvPr/>
          </p:nvSpPr>
          <p:spPr>
            <a:xfrm>
              <a:off x="5920618" y="3617976"/>
              <a:ext cx="111760" cy="90170"/>
            </a:xfrm>
            <a:custGeom>
              <a:avLst/>
              <a:gdLst/>
              <a:ahLst/>
              <a:cxnLst/>
              <a:rect l="l" t="t" r="r" b="b"/>
              <a:pathLst>
                <a:path w="111760" h="90170">
                  <a:moveTo>
                    <a:pt x="111252" y="89916"/>
                  </a:moveTo>
                  <a:lnTo>
                    <a:pt x="111252" y="0"/>
                  </a:lnTo>
                  <a:lnTo>
                    <a:pt x="0" y="0"/>
                  </a:lnTo>
                  <a:lnTo>
                    <a:pt x="0" y="89916"/>
                  </a:lnTo>
                  <a:lnTo>
                    <a:pt x="4572" y="89916"/>
                  </a:lnTo>
                  <a:lnTo>
                    <a:pt x="4572" y="10668"/>
                  </a:lnTo>
                  <a:lnTo>
                    <a:pt x="9144" y="4572"/>
                  </a:lnTo>
                  <a:lnTo>
                    <a:pt x="9144" y="10668"/>
                  </a:lnTo>
                  <a:lnTo>
                    <a:pt x="102108" y="10668"/>
                  </a:lnTo>
                  <a:lnTo>
                    <a:pt x="102108" y="4572"/>
                  </a:lnTo>
                  <a:lnTo>
                    <a:pt x="106680" y="10668"/>
                  </a:lnTo>
                  <a:lnTo>
                    <a:pt x="106680" y="89916"/>
                  </a:lnTo>
                  <a:lnTo>
                    <a:pt x="111252" y="89916"/>
                  </a:lnTo>
                  <a:close/>
                </a:path>
                <a:path w="111760" h="90170">
                  <a:moveTo>
                    <a:pt x="9144" y="10668"/>
                  </a:moveTo>
                  <a:lnTo>
                    <a:pt x="9144" y="4572"/>
                  </a:lnTo>
                  <a:lnTo>
                    <a:pt x="4572" y="10668"/>
                  </a:lnTo>
                  <a:lnTo>
                    <a:pt x="9144" y="10668"/>
                  </a:lnTo>
                  <a:close/>
                </a:path>
                <a:path w="111760" h="90170">
                  <a:moveTo>
                    <a:pt x="9144" y="79248"/>
                  </a:moveTo>
                  <a:lnTo>
                    <a:pt x="9144" y="10668"/>
                  </a:lnTo>
                  <a:lnTo>
                    <a:pt x="4572" y="10668"/>
                  </a:lnTo>
                  <a:lnTo>
                    <a:pt x="4572" y="79248"/>
                  </a:lnTo>
                  <a:lnTo>
                    <a:pt x="9144" y="79248"/>
                  </a:lnTo>
                  <a:close/>
                </a:path>
                <a:path w="111760" h="90170">
                  <a:moveTo>
                    <a:pt x="106680" y="79248"/>
                  </a:moveTo>
                  <a:lnTo>
                    <a:pt x="4572" y="79248"/>
                  </a:lnTo>
                  <a:lnTo>
                    <a:pt x="9144" y="83820"/>
                  </a:lnTo>
                  <a:lnTo>
                    <a:pt x="9144" y="89916"/>
                  </a:lnTo>
                  <a:lnTo>
                    <a:pt x="102108" y="89916"/>
                  </a:lnTo>
                  <a:lnTo>
                    <a:pt x="102108" y="83820"/>
                  </a:lnTo>
                  <a:lnTo>
                    <a:pt x="106680" y="79248"/>
                  </a:lnTo>
                  <a:close/>
                </a:path>
                <a:path w="111760" h="90170">
                  <a:moveTo>
                    <a:pt x="9144" y="89916"/>
                  </a:moveTo>
                  <a:lnTo>
                    <a:pt x="9144" y="83820"/>
                  </a:lnTo>
                  <a:lnTo>
                    <a:pt x="4572" y="79248"/>
                  </a:lnTo>
                  <a:lnTo>
                    <a:pt x="4572" y="89916"/>
                  </a:lnTo>
                  <a:lnTo>
                    <a:pt x="9144" y="89916"/>
                  </a:lnTo>
                  <a:close/>
                </a:path>
                <a:path w="111760" h="90170">
                  <a:moveTo>
                    <a:pt x="106680" y="10668"/>
                  </a:moveTo>
                  <a:lnTo>
                    <a:pt x="102108" y="4572"/>
                  </a:lnTo>
                  <a:lnTo>
                    <a:pt x="102108" y="10668"/>
                  </a:lnTo>
                  <a:lnTo>
                    <a:pt x="106680" y="10668"/>
                  </a:lnTo>
                  <a:close/>
                </a:path>
                <a:path w="111760" h="90170">
                  <a:moveTo>
                    <a:pt x="106680" y="79248"/>
                  </a:moveTo>
                  <a:lnTo>
                    <a:pt x="106680" y="10668"/>
                  </a:lnTo>
                  <a:lnTo>
                    <a:pt x="102108" y="10668"/>
                  </a:lnTo>
                  <a:lnTo>
                    <a:pt x="102108" y="79248"/>
                  </a:lnTo>
                  <a:lnTo>
                    <a:pt x="106680" y="79248"/>
                  </a:lnTo>
                  <a:close/>
                </a:path>
                <a:path w="111760" h="90170">
                  <a:moveTo>
                    <a:pt x="106680" y="89916"/>
                  </a:moveTo>
                  <a:lnTo>
                    <a:pt x="106680" y="79248"/>
                  </a:lnTo>
                  <a:lnTo>
                    <a:pt x="102108" y="83820"/>
                  </a:lnTo>
                  <a:lnTo>
                    <a:pt x="102108" y="89916"/>
                  </a:lnTo>
                  <a:lnTo>
                    <a:pt x="106680" y="89916"/>
                  </a:lnTo>
                  <a:close/>
                </a:path>
              </a:pathLst>
            </a:custGeom>
            <a:solidFill>
              <a:srgbClr val="000000"/>
            </a:solidFill>
          </p:spPr>
          <p:txBody>
            <a:bodyPr wrap="square" lIns="0" tIns="0" rIns="0" bIns="0" rtlCol="0"/>
            <a:lstStyle/>
            <a:p>
              <a:endParaRPr sz="1634"/>
            </a:p>
          </p:txBody>
        </p:sp>
        <p:sp>
          <p:nvSpPr>
            <p:cNvPr id="27" name="object 27"/>
            <p:cNvSpPr/>
            <p:nvPr/>
          </p:nvSpPr>
          <p:spPr>
            <a:xfrm>
              <a:off x="3293241" y="3438144"/>
              <a:ext cx="381000" cy="609600"/>
            </a:xfrm>
            <a:custGeom>
              <a:avLst/>
              <a:gdLst/>
              <a:ahLst/>
              <a:cxnLst/>
              <a:rect l="l" t="t" r="r" b="b"/>
              <a:pathLst>
                <a:path w="381000" h="609600">
                  <a:moveTo>
                    <a:pt x="380999" y="609599"/>
                  </a:moveTo>
                  <a:lnTo>
                    <a:pt x="374903" y="289559"/>
                  </a:lnTo>
                  <a:lnTo>
                    <a:pt x="146303" y="289559"/>
                  </a:lnTo>
                  <a:lnTo>
                    <a:pt x="146303" y="0"/>
                  </a:lnTo>
                  <a:lnTo>
                    <a:pt x="0" y="4571"/>
                  </a:lnTo>
                  <a:lnTo>
                    <a:pt x="0" y="609599"/>
                  </a:lnTo>
                  <a:lnTo>
                    <a:pt x="380999" y="609599"/>
                  </a:lnTo>
                  <a:close/>
                </a:path>
              </a:pathLst>
            </a:custGeom>
            <a:solidFill>
              <a:srgbClr val="00CC98"/>
            </a:solidFill>
          </p:spPr>
          <p:txBody>
            <a:bodyPr wrap="square" lIns="0" tIns="0" rIns="0" bIns="0" rtlCol="0"/>
            <a:lstStyle/>
            <a:p>
              <a:endParaRPr sz="1634"/>
            </a:p>
          </p:txBody>
        </p:sp>
        <p:sp>
          <p:nvSpPr>
            <p:cNvPr id="28" name="object 28"/>
            <p:cNvSpPr/>
            <p:nvPr/>
          </p:nvSpPr>
          <p:spPr>
            <a:xfrm>
              <a:off x="3287146" y="3432048"/>
              <a:ext cx="391795" cy="620395"/>
            </a:xfrm>
            <a:custGeom>
              <a:avLst/>
              <a:gdLst/>
              <a:ahLst/>
              <a:cxnLst/>
              <a:rect l="l" t="t" r="r" b="b"/>
              <a:pathLst>
                <a:path w="391795" h="620395">
                  <a:moveTo>
                    <a:pt x="158496" y="291084"/>
                  </a:moveTo>
                  <a:lnTo>
                    <a:pt x="158496" y="4572"/>
                  </a:lnTo>
                  <a:lnTo>
                    <a:pt x="156972" y="3048"/>
                  </a:lnTo>
                  <a:lnTo>
                    <a:pt x="156972" y="1524"/>
                  </a:lnTo>
                  <a:lnTo>
                    <a:pt x="155448" y="1524"/>
                  </a:lnTo>
                  <a:lnTo>
                    <a:pt x="153924" y="0"/>
                  </a:lnTo>
                  <a:lnTo>
                    <a:pt x="150876" y="62"/>
                  </a:lnTo>
                  <a:lnTo>
                    <a:pt x="6096" y="6033"/>
                  </a:lnTo>
                  <a:lnTo>
                    <a:pt x="3048" y="6096"/>
                  </a:lnTo>
                  <a:lnTo>
                    <a:pt x="0" y="7620"/>
                  </a:lnTo>
                  <a:lnTo>
                    <a:pt x="0" y="617220"/>
                  </a:lnTo>
                  <a:lnTo>
                    <a:pt x="3048" y="620268"/>
                  </a:lnTo>
                  <a:lnTo>
                    <a:pt x="6096" y="620268"/>
                  </a:lnTo>
                  <a:lnTo>
                    <a:pt x="6096" y="15240"/>
                  </a:lnTo>
                  <a:lnTo>
                    <a:pt x="10668" y="10668"/>
                  </a:lnTo>
                  <a:lnTo>
                    <a:pt x="10668" y="15098"/>
                  </a:lnTo>
                  <a:lnTo>
                    <a:pt x="147828" y="10856"/>
                  </a:lnTo>
                  <a:lnTo>
                    <a:pt x="147828" y="6096"/>
                  </a:lnTo>
                  <a:lnTo>
                    <a:pt x="153924" y="10668"/>
                  </a:lnTo>
                  <a:lnTo>
                    <a:pt x="153924" y="291084"/>
                  </a:lnTo>
                  <a:lnTo>
                    <a:pt x="158496" y="291084"/>
                  </a:lnTo>
                  <a:close/>
                </a:path>
                <a:path w="391795" h="620395">
                  <a:moveTo>
                    <a:pt x="10668" y="15098"/>
                  </a:moveTo>
                  <a:lnTo>
                    <a:pt x="10668" y="10668"/>
                  </a:lnTo>
                  <a:lnTo>
                    <a:pt x="6096" y="15240"/>
                  </a:lnTo>
                  <a:lnTo>
                    <a:pt x="10668" y="15098"/>
                  </a:lnTo>
                  <a:close/>
                </a:path>
                <a:path w="391795" h="620395">
                  <a:moveTo>
                    <a:pt x="10668" y="609600"/>
                  </a:moveTo>
                  <a:lnTo>
                    <a:pt x="10668" y="15098"/>
                  </a:lnTo>
                  <a:lnTo>
                    <a:pt x="6096" y="15240"/>
                  </a:lnTo>
                  <a:lnTo>
                    <a:pt x="6096" y="609600"/>
                  </a:lnTo>
                  <a:lnTo>
                    <a:pt x="10668" y="609600"/>
                  </a:lnTo>
                  <a:close/>
                </a:path>
                <a:path w="391795" h="620395">
                  <a:moveTo>
                    <a:pt x="391668" y="615696"/>
                  </a:moveTo>
                  <a:lnTo>
                    <a:pt x="391668" y="614172"/>
                  </a:lnTo>
                  <a:lnTo>
                    <a:pt x="387096" y="295656"/>
                  </a:lnTo>
                  <a:lnTo>
                    <a:pt x="387096" y="609600"/>
                  </a:lnTo>
                  <a:lnTo>
                    <a:pt x="381000" y="615696"/>
                  </a:lnTo>
                  <a:lnTo>
                    <a:pt x="380912" y="609600"/>
                  </a:lnTo>
                  <a:lnTo>
                    <a:pt x="6096" y="609600"/>
                  </a:lnTo>
                  <a:lnTo>
                    <a:pt x="10668" y="615696"/>
                  </a:lnTo>
                  <a:lnTo>
                    <a:pt x="10668" y="620268"/>
                  </a:lnTo>
                  <a:lnTo>
                    <a:pt x="387096" y="620268"/>
                  </a:lnTo>
                  <a:lnTo>
                    <a:pt x="388620" y="618744"/>
                  </a:lnTo>
                  <a:lnTo>
                    <a:pt x="390144" y="618744"/>
                  </a:lnTo>
                  <a:lnTo>
                    <a:pt x="390144" y="617220"/>
                  </a:lnTo>
                  <a:lnTo>
                    <a:pt x="391668" y="615696"/>
                  </a:lnTo>
                  <a:close/>
                </a:path>
                <a:path w="391795" h="620395">
                  <a:moveTo>
                    <a:pt x="10668" y="620268"/>
                  </a:moveTo>
                  <a:lnTo>
                    <a:pt x="10668" y="615696"/>
                  </a:lnTo>
                  <a:lnTo>
                    <a:pt x="6096" y="609600"/>
                  </a:lnTo>
                  <a:lnTo>
                    <a:pt x="6096" y="620268"/>
                  </a:lnTo>
                  <a:lnTo>
                    <a:pt x="10668" y="620268"/>
                  </a:lnTo>
                  <a:close/>
                </a:path>
                <a:path w="391795" h="620395">
                  <a:moveTo>
                    <a:pt x="153924" y="10668"/>
                  </a:moveTo>
                  <a:lnTo>
                    <a:pt x="147828" y="6096"/>
                  </a:lnTo>
                  <a:lnTo>
                    <a:pt x="147828" y="10856"/>
                  </a:lnTo>
                  <a:lnTo>
                    <a:pt x="153924" y="10668"/>
                  </a:lnTo>
                  <a:close/>
                </a:path>
                <a:path w="391795" h="620395">
                  <a:moveTo>
                    <a:pt x="153924" y="291084"/>
                  </a:moveTo>
                  <a:lnTo>
                    <a:pt x="153924" y="10668"/>
                  </a:lnTo>
                  <a:lnTo>
                    <a:pt x="147828" y="10856"/>
                  </a:lnTo>
                  <a:lnTo>
                    <a:pt x="147828" y="298704"/>
                  </a:lnTo>
                  <a:lnTo>
                    <a:pt x="150876" y="300228"/>
                  </a:lnTo>
                  <a:lnTo>
                    <a:pt x="152400" y="300228"/>
                  </a:lnTo>
                  <a:lnTo>
                    <a:pt x="152400" y="291084"/>
                  </a:lnTo>
                  <a:lnTo>
                    <a:pt x="153924" y="291084"/>
                  </a:lnTo>
                  <a:close/>
                </a:path>
                <a:path w="391795" h="620395">
                  <a:moveTo>
                    <a:pt x="387096" y="609600"/>
                  </a:moveTo>
                  <a:lnTo>
                    <a:pt x="387096" y="292608"/>
                  </a:lnTo>
                  <a:lnTo>
                    <a:pt x="384048" y="291084"/>
                  </a:lnTo>
                  <a:lnTo>
                    <a:pt x="152400" y="291084"/>
                  </a:lnTo>
                  <a:lnTo>
                    <a:pt x="158496" y="295656"/>
                  </a:lnTo>
                  <a:lnTo>
                    <a:pt x="158496" y="300228"/>
                  </a:lnTo>
                  <a:lnTo>
                    <a:pt x="376428" y="300228"/>
                  </a:lnTo>
                  <a:lnTo>
                    <a:pt x="376428" y="295656"/>
                  </a:lnTo>
                  <a:lnTo>
                    <a:pt x="381000" y="300228"/>
                  </a:lnTo>
                  <a:lnTo>
                    <a:pt x="381000" y="609600"/>
                  </a:lnTo>
                  <a:lnTo>
                    <a:pt x="387096" y="609600"/>
                  </a:lnTo>
                  <a:close/>
                </a:path>
                <a:path w="391795" h="620395">
                  <a:moveTo>
                    <a:pt x="158496" y="300228"/>
                  </a:moveTo>
                  <a:lnTo>
                    <a:pt x="158496" y="295656"/>
                  </a:lnTo>
                  <a:lnTo>
                    <a:pt x="152400" y="291084"/>
                  </a:lnTo>
                  <a:lnTo>
                    <a:pt x="152400" y="300228"/>
                  </a:lnTo>
                  <a:lnTo>
                    <a:pt x="158496" y="300228"/>
                  </a:lnTo>
                  <a:close/>
                </a:path>
                <a:path w="391795" h="620395">
                  <a:moveTo>
                    <a:pt x="381000" y="300228"/>
                  </a:moveTo>
                  <a:lnTo>
                    <a:pt x="376428" y="295656"/>
                  </a:lnTo>
                  <a:lnTo>
                    <a:pt x="376493" y="300228"/>
                  </a:lnTo>
                  <a:lnTo>
                    <a:pt x="381000" y="300228"/>
                  </a:lnTo>
                  <a:close/>
                </a:path>
                <a:path w="391795" h="620395">
                  <a:moveTo>
                    <a:pt x="376493" y="300228"/>
                  </a:moveTo>
                  <a:lnTo>
                    <a:pt x="376428" y="295656"/>
                  </a:lnTo>
                  <a:lnTo>
                    <a:pt x="376428" y="300228"/>
                  </a:lnTo>
                  <a:close/>
                </a:path>
                <a:path w="391795" h="620395">
                  <a:moveTo>
                    <a:pt x="381000" y="609600"/>
                  </a:moveTo>
                  <a:lnTo>
                    <a:pt x="381000" y="300228"/>
                  </a:lnTo>
                  <a:lnTo>
                    <a:pt x="376493" y="300228"/>
                  </a:lnTo>
                  <a:lnTo>
                    <a:pt x="380912" y="609600"/>
                  </a:lnTo>
                  <a:close/>
                </a:path>
                <a:path w="391795" h="620395">
                  <a:moveTo>
                    <a:pt x="387096" y="609600"/>
                  </a:moveTo>
                  <a:lnTo>
                    <a:pt x="380912" y="609600"/>
                  </a:lnTo>
                  <a:lnTo>
                    <a:pt x="381000" y="615696"/>
                  </a:lnTo>
                  <a:lnTo>
                    <a:pt x="387096" y="609600"/>
                  </a:lnTo>
                  <a:close/>
                </a:path>
              </a:pathLst>
            </a:custGeom>
            <a:solidFill>
              <a:srgbClr val="000000"/>
            </a:solidFill>
          </p:spPr>
          <p:txBody>
            <a:bodyPr wrap="square" lIns="0" tIns="0" rIns="0" bIns="0" rtlCol="0"/>
            <a:lstStyle/>
            <a:p>
              <a:endParaRPr sz="1634"/>
            </a:p>
          </p:txBody>
        </p:sp>
        <p:sp>
          <p:nvSpPr>
            <p:cNvPr id="29" name="object 29"/>
            <p:cNvSpPr/>
            <p:nvPr/>
          </p:nvSpPr>
          <p:spPr>
            <a:xfrm>
              <a:off x="7002657" y="3438144"/>
              <a:ext cx="381000" cy="609600"/>
            </a:xfrm>
            <a:custGeom>
              <a:avLst/>
              <a:gdLst/>
              <a:ahLst/>
              <a:cxnLst/>
              <a:rect l="l" t="t" r="r" b="b"/>
              <a:pathLst>
                <a:path w="381000" h="609600">
                  <a:moveTo>
                    <a:pt x="380999" y="609599"/>
                  </a:moveTo>
                  <a:lnTo>
                    <a:pt x="380999" y="4571"/>
                  </a:lnTo>
                  <a:lnTo>
                    <a:pt x="233171" y="0"/>
                  </a:lnTo>
                  <a:lnTo>
                    <a:pt x="233171" y="289559"/>
                  </a:lnTo>
                  <a:lnTo>
                    <a:pt x="4571" y="289559"/>
                  </a:lnTo>
                  <a:lnTo>
                    <a:pt x="0" y="609599"/>
                  </a:lnTo>
                  <a:lnTo>
                    <a:pt x="380999" y="609599"/>
                  </a:lnTo>
                  <a:close/>
                </a:path>
              </a:pathLst>
            </a:custGeom>
            <a:solidFill>
              <a:srgbClr val="00CC98"/>
            </a:solidFill>
          </p:spPr>
          <p:txBody>
            <a:bodyPr wrap="square" lIns="0" tIns="0" rIns="0" bIns="0" rtlCol="0"/>
            <a:lstStyle/>
            <a:p>
              <a:endParaRPr sz="1634"/>
            </a:p>
          </p:txBody>
        </p:sp>
        <p:sp>
          <p:nvSpPr>
            <p:cNvPr id="30" name="object 30"/>
            <p:cNvSpPr/>
            <p:nvPr/>
          </p:nvSpPr>
          <p:spPr>
            <a:xfrm>
              <a:off x="6998086" y="3432048"/>
              <a:ext cx="390525" cy="620395"/>
            </a:xfrm>
            <a:custGeom>
              <a:avLst/>
              <a:gdLst/>
              <a:ahLst/>
              <a:cxnLst/>
              <a:rect l="l" t="t" r="r" b="b"/>
              <a:pathLst>
                <a:path w="390525" h="620395">
                  <a:moveTo>
                    <a:pt x="385572" y="609600"/>
                  </a:moveTo>
                  <a:lnTo>
                    <a:pt x="9231" y="609600"/>
                  </a:lnTo>
                  <a:lnTo>
                    <a:pt x="9144" y="615696"/>
                  </a:lnTo>
                  <a:lnTo>
                    <a:pt x="4572" y="609600"/>
                  </a:lnTo>
                  <a:lnTo>
                    <a:pt x="4572" y="295656"/>
                  </a:lnTo>
                  <a:lnTo>
                    <a:pt x="0" y="614172"/>
                  </a:lnTo>
                  <a:lnTo>
                    <a:pt x="0" y="617220"/>
                  </a:lnTo>
                  <a:lnTo>
                    <a:pt x="3048" y="620268"/>
                  </a:lnTo>
                  <a:lnTo>
                    <a:pt x="381000" y="620268"/>
                  </a:lnTo>
                  <a:lnTo>
                    <a:pt x="381000" y="615696"/>
                  </a:lnTo>
                  <a:lnTo>
                    <a:pt x="385572" y="609600"/>
                  </a:lnTo>
                  <a:close/>
                </a:path>
                <a:path w="390525" h="620395">
                  <a:moveTo>
                    <a:pt x="237744" y="291084"/>
                  </a:moveTo>
                  <a:lnTo>
                    <a:pt x="6096" y="291084"/>
                  </a:lnTo>
                  <a:lnTo>
                    <a:pt x="4572" y="292608"/>
                  </a:lnTo>
                  <a:lnTo>
                    <a:pt x="4572" y="609600"/>
                  </a:lnTo>
                  <a:lnTo>
                    <a:pt x="9144" y="609600"/>
                  </a:lnTo>
                  <a:lnTo>
                    <a:pt x="9144" y="300228"/>
                  </a:lnTo>
                  <a:lnTo>
                    <a:pt x="13716" y="295656"/>
                  </a:lnTo>
                  <a:lnTo>
                    <a:pt x="13716" y="300228"/>
                  </a:lnTo>
                  <a:lnTo>
                    <a:pt x="233172" y="300228"/>
                  </a:lnTo>
                  <a:lnTo>
                    <a:pt x="233172" y="295656"/>
                  </a:lnTo>
                  <a:lnTo>
                    <a:pt x="237744" y="291084"/>
                  </a:lnTo>
                  <a:close/>
                </a:path>
                <a:path w="390525" h="620395">
                  <a:moveTo>
                    <a:pt x="9231" y="609600"/>
                  </a:moveTo>
                  <a:lnTo>
                    <a:pt x="4572" y="609600"/>
                  </a:lnTo>
                  <a:lnTo>
                    <a:pt x="9144" y="615696"/>
                  </a:lnTo>
                  <a:lnTo>
                    <a:pt x="9231" y="609600"/>
                  </a:lnTo>
                  <a:close/>
                </a:path>
                <a:path w="390525" h="620395">
                  <a:moveTo>
                    <a:pt x="13716" y="295656"/>
                  </a:moveTo>
                  <a:lnTo>
                    <a:pt x="9144" y="300228"/>
                  </a:lnTo>
                  <a:lnTo>
                    <a:pt x="13650" y="300228"/>
                  </a:lnTo>
                  <a:lnTo>
                    <a:pt x="13716" y="295656"/>
                  </a:lnTo>
                  <a:close/>
                </a:path>
                <a:path w="390525" h="620395">
                  <a:moveTo>
                    <a:pt x="13650" y="300228"/>
                  </a:moveTo>
                  <a:lnTo>
                    <a:pt x="9144" y="300228"/>
                  </a:lnTo>
                  <a:lnTo>
                    <a:pt x="9144" y="609600"/>
                  </a:lnTo>
                  <a:lnTo>
                    <a:pt x="13650" y="300228"/>
                  </a:lnTo>
                  <a:close/>
                </a:path>
                <a:path w="390525" h="620395">
                  <a:moveTo>
                    <a:pt x="13716" y="300228"/>
                  </a:moveTo>
                  <a:lnTo>
                    <a:pt x="13716" y="295656"/>
                  </a:lnTo>
                  <a:lnTo>
                    <a:pt x="13650" y="300228"/>
                  </a:lnTo>
                  <a:close/>
                </a:path>
                <a:path w="390525" h="620395">
                  <a:moveTo>
                    <a:pt x="390144" y="617220"/>
                  </a:moveTo>
                  <a:lnTo>
                    <a:pt x="390144" y="7620"/>
                  </a:lnTo>
                  <a:lnTo>
                    <a:pt x="388620" y="6096"/>
                  </a:lnTo>
                  <a:lnTo>
                    <a:pt x="385572" y="6096"/>
                  </a:lnTo>
                  <a:lnTo>
                    <a:pt x="240792" y="125"/>
                  </a:lnTo>
                  <a:lnTo>
                    <a:pt x="236220" y="0"/>
                  </a:lnTo>
                  <a:lnTo>
                    <a:pt x="233172" y="3048"/>
                  </a:lnTo>
                  <a:lnTo>
                    <a:pt x="233172" y="291084"/>
                  </a:lnTo>
                  <a:lnTo>
                    <a:pt x="237744" y="291084"/>
                  </a:lnTo>
                  <a:lnTo>
                    <a:pt x="237744" y="10668"/>
                  </a:lnTo>
                  <a:lnTo>
                    <a:pt x="242316" y="6096"/>
                  </a:lnTo>
                  <a:lnTo>
                    <a:pt x="242316" y="10809"/>
                  </a:lnTo>
                  <a:lnTo>
                    <a:pt x="381000" y="15098"/>
                  </a:lnTo>
                  <a:lnTo>
                    <a:pt x="381000" y="10668"/>
                  </a:lnTo>
                  <a:lnTo>
                    <a:pt x="385572" y="15240"/>
                  </a:lnTo>
                  <a:lnTo>
                    <a:pt x="385572" y="620268"/>
                  </a:lnTo>
                  <a:lnTo>
                    <a:pt x="388620" y="620268"/>
                  </a:lnTo>
                  <a:lnTo>
                    <a:pt x="390144" y="617220"/>
                  </a:lnTo>
                  <a:close/>
                </a:path>
                <a:path w="390525" h="620395">
                  <a:moveTo>
                    <a:pt x="242316" y="298704"/>
                  </a:moveTo>
                  <a:lnTo>
                    <a:pt x="242316" y="10809"/>
                  </a:lnTo>
                  <a:lnTo>
                    <a:pt x="237744" y="10668"/>
                  </a:lnTo>
                  <a:lnTo>
                    <a:pt x="237744" y="291084"/>
                  </a:lnTo>
                  <a:lnTo>
                    <a:pt x="233172" y="295656"/>
                  </a:lnTo>
                  <a:lnTo>
                    <a:pt x="233172" y="300228"/>
                  </a:lnTo>
                  <a:lnTo>
                    <a:pt x="240792" y="300228"/>
                  </a:lnTo>
                  <a:lnTo>
                    <a:pt x="242316" y="298704"/>
                  </a:lnTo>
                  <a:close/>
                </a:path>
                <a:path w="390525" h="620395">
                  <a:moveTo>
                    <a:pt x="242316" y="10809"/>
                  </a:moveTo>
                  <a:lnTo>
                    <a:pt x="242316" y="6096"/>
                  </a:lnTo>
                  <a:lnTo>
                    <a:pt x="237744" y="10668"/>
                  </a:lnTo>
                  <a:lnTo>
                    <a:pt x="242316" y="10809"/>
                  </a:lnTo>
                  <a:close/>
                </a:path>
                <a:path w="390525" h="620395">
                  <a:moveTo>
                    <a:pt x="385572" y="15240"/>
                  </a:moveTo>
                  <a:lnTo>
                    <a:pt x="381000" y="10668"/>
                  </a:lnTo>
                  <a:lnTo>
                    <a:pt x="381000" y="15098"/>
                  </a:lnTo>
                  <a:lnTo>
                    <a:pt x="385572" y="15240"/>
                  </a:lnTo>
                  <a:close/>
                </a:path>
                <a:path w="390525" h="620395">
                  <a:moveTo>
                    <a:pt x="385572" y="609600"/>
                  </a:moveTo>
                  <a:lnTo>
                    <a:pt x="385572" y="15240"/>
                  </a:lnTo>
                  <a:lnTo>
                    <a:pt x="381000" y="15098"/>
                  </a:lnTo>
                  <a:lnTo>
                    <a:pt x="381000" y="609600"/>
                  </a:lnTo>
                  <a:lnTo>
                    <a:pt x="385572" y="609600"/>
                  </a:lnTo>
                  <a:close/>
                </a:path>
                <a:path w="390525" h="620395">
                  <a:moveTo>
                    <a:pt x="385572" y="620268"/>
                  </a:moveTo>
                  <a:lnTo>
                    <a:pt x="385572" y="609600"/>
                  </a:lnTo>
                  <a:lnTo>
                    <a:pt x="381000" y="615696"/>
                  </a:lnTo>
                  <a:lnTo>
                    <a:pt x="381000" y="620268"/>
                  </a:lnTo>
                  <a:lnTo>
                    <a:pt x="385572" y="620268"/>
                  </a:lnTo>
                  <a:close/>
                </a:path>
              </a:pathLst>
            </a:custGeom>
            <a:solidFill>
              <a:srgbClr val="000000"/>
            </a:solidFill>
          </p:spPr>
          <p:txBody>
            <a:bodyPr wrap="square" lIns="0" tIns="0" rIns="0" bIns="0" rtlCol="0"/>
            <a:lstStyle/>
            <a:p>
              <a:endParaRPr sz="1634"/>
            </a:p>
          </p:txBody>
        </p:sp>
        <p:sp>
          <p:nvSpPr>
            <p:cNvPr id="31" name="object 31"/>
            <p:cNvSpPr/>
            <p:nvPr/>
          </p:nvSpPr>
          <p:spPr>
            <a:xfrm>
              <a:off x="3535557" y="3617976"/>
              <a:ext cx="114300" cy="100965"/>
            </a:xfrm>
            <a:custGeom>
              <a:avLst/>
              <a:gdLst/>
              <a:ahLst/>
              <a:cxnLst/>
              <a:rect l="l" t="t" r="r" b="b"/>
              <a:pathLst>
                <a:path w="114300" h="100964">
                  <a:moveTo>
                    <a:pt x="114299" y="100583"/>
                  </a:moveTo>
                  <a:lnTo>
                    <a:pt x="114299" y="0"/>
                  </a:lnTo>
                  <a:lnTo>
                    <a:pt x="0" y="0"/>
                  </a:lnTo>
                  <a:lnTo>
                    <a:pt x="0" y="100583"/>
                  </a:lnTo>
                  <a:lnTo>
                    <a:pt x="114299" y="100583"/>
                  </a:lnTo>
                  <a:close/>
                </a:path>
              </a:pathLst>
            </a:custGeom>
            <a:solidFill>
              <a:srgbClr val="3232CC"/>
            </a:solidFill>
          </p:spPr>
          <p:txBody>
            <a:bodyPr wrap="square" lIns="0" tIns="0" rIns="0" bIns="0" rtlCol="0"/>
            <a:lstStyle/>
            <a:p>
              <a:endParaRPr sz="1634"/>
            </a:p>
          </p:txBody>
        </p:sp>
        <p:sp>
          <p:nvSpPr>
            <p:cNvPr id="32" name="object 32"/>
            <p:cNvSpPr/>
            <p:nvPr/>
          </p:nvSpPr>
          <p:spPr>
            <a:xfrm>
              <a:off x="3530986" y="3613404"/>
              <a:ext cx="123825" cy="109855"/>
            </a:xfrm>
            <a:custGeom>
              <a:avLst/>
              <a:gdLst/>
              <a:ahLst/>
              <a:cxnLst/>
              <a:rect l="l" t="t" r="r" b="b"/>
              <a:pathLst>
                <a:path w="123825" h="109854">
                  <a:moveTo>
                    <a:pt x="123444" y="109728"/>
                  </a:moveTo>
                  <a:lnTo>
                    <a:pt x="123444" y="0"/>
                  </a:lnTo>
                  <a:lnTo>
                    <a:pt x="0" y="0"/>
                  </a:lnTo>
                  <a:lnTo>
                    <a:pt x="0" y="109728"/>
                  </a:lnTo>
                  <a:lnTo>
                    <a:pt x="4572" y="109728"/>
                  </a:lnTo>
                  <a:lnTo>
                    <a:pt x="4572" y="9144"/>
                  </a:lnTo>
                  <a:lnTo>
                    <a:pt x="9144" y="4572"/>
                  </a:lnTo>
                  <a:lnTo>
                    <a:pt x="9144" y="9144"/>
                  </a:lnTo>
                  <a:lnTo>
                    <a:pt x="114300" y="9144"/>
                  </a:lnTo>
                  <a:lnTo>
                    <a:pt x="114300" y="4572"/>
                  </a:lnTo>
                  <a:lnTo>
                    <a:pt x="118872" y="9144"/>
                  </a:lnTo>
                  <a:lnTo>
                    <a:pt x="118872" y="109728"/>
                  </a:lnTo>
                  <a:lnTo>
                    <a:pt x="123444" y="109728"/>
                  </a:lnTo>
                  <a:close/>
                </a:path>
                <a:path w="123825" h="109854">
                  <a:moveTo>
                    <a:pt x="9144" y="9144"/>
                  </a:moveTo>
                  <a:lnTo>
                    <a:pt x="9144" y="4572"/>
                  </a:lnTo>
                  <a:lnTo>
                    <a:pt x="4572" y="9144"/>
                  </a:lnTo>
                  <a:lnTo>
                    <a:pt x="9144" y="9144"/>
                  </a:lnTo>
                  <a:close/>
                </a:path>
                <a:path w="123825" h="109854">
                  <a:moveTo>
                    <a:pt x="9144" y="100584"/>
                  </a:moveTo>
                  <a:lnTo>
                    <a:pt x="9144" y="9144"/>
                  </a:lnTo>
                  <a:lnTo>
                    <a:pt x="4572" y="9144"/>
                  </a:lnTo>
                  <a:lnTo>
                    <a:pt x="4572" y="100584"/>
                  </a:lnTo>
                  <a:lnTo>
                    <a:pt x="9144" y="100584"/>
                  </a:lnTo>
                  <a:close/>
                </a:path>
                <a:path w="123825" h="109854">
                  <a:moveTo>
                    <a:pt x="118872" y="100584"/>
                  </a:moveTo>
                  <a:lnTo>
                    <a:pt x="4572" y="100584"/>
                  </a:lnTo>
                  <a:lnTo>
                    <a:pt x="9144" y="105156"/>
                  </a:lnTo>
                  <a:lnTo>
                    <a:pt x="9144" y="109728"/>
                  </a:lnTo>
                  <a:lnTo>
                    <a:pt x="114300" y="109728"/>
                  </a:lnTo>
                  <a:lnTo>
                    <a:pt x="114300" y="105156"/>
                  </a:lnTo>
                  <a:lnTo>
                    <a:pt x="118872" y="100584"/>
                  </a:lnTo>
                  <a:close/>
                </a:path>
                <a:path w="123825" h="109854">
                  <a:moveTo>
                    <a:pt x="9144" y="109728"/>
                  </a:moveTo>
                  <a:lnTo>
                    <a:pt x="9144" y="105156"/>
                  </a:lnTo>
                  <a:lnTo>
                    <a:pt x="4572" y="100584"/>
                  </a:lnTo>
                  <a:lnTo>
                    <a:pt x="4572" y="109728"/>
                  </a:lnTo>
                  <a:lnTo>
                    <a:pt x="9144" y="109728"/>
                  </a:lnTo>
                  <a:close/>
                </a:path>
                <a:path w="123825" h="109854">
                  <a:moveTo>
                    <a:pt x="118872" y="9144"/>
                  </a:moveTo>
                  <a:lnTo>
                    <a:pt x="114300" y="4572"/>
                  </a:lnTo>
                  <a:lnTo>
                    <a:pt x="114300" y="9144"/>
                  </a:lnTo>
                  <a:lnTo>
                    <a:pt x="118872" y="9144"/>
                  </a:lnTo>
                  <a:close/>
                </a:path>
                <a:path w="123825" h="109854">
                  <a:moveTo>
                    <a:pt x="118872" y="100584"/>
                  </a:moveTo>
                  <a:lnTo>
                    <a:pt x="118872" y="9144"/>
                  </a:lnTo>
                  <a:lnTo>
                    <a:pt x="114300" y="9144"/>
                  </a:lnTo>
                  <a:lnTo>
                    <a:pt x="114300" y="100584"/>
                  </a:lnTo>
                  <a:lnTo>
                    <a:pt x="118872" y="100584"/>
                  </a:lnTo>
                  <a:close/>
                </a:path>
                <a:path w="123825" h="109854">
                  <a:moveTo>
                    <a:pt x="118872" y="109728"/>
                  </a:moveTo>
                  <a:lnTo>
                    <a:pt x="118872" y="100584"/>
                  </a:lnTo>
                  <a:lnTo>
                    <a:pt x="114300" y="105156"/>
                  </a:lnTo>
                  <a:lnTo>
                    <a:pt x="114300" y="109728"/>
                  </a:lnTo>
                  <a:lnTo>
                    <a:pt x="118872" y="109728"/>
                  </a:lnTo>
                  <a:close/>
                </a:path>
              </a:pathLst>
            </a:custGeom>
            <a:solidFill>
              <a:srgbClr val="000000"/>
            </a:solidFill>
          </p:spPr>
          <p:txBody>
            <a:bodyPr wrap="square" lIns="0" tIns="0" rIns="0" bIns="0" rtlCol="0"/>
            <a:lstStyle/>
            <a:p>
              <a:endParaRPr sz="1634"/>
            </a:p>
          </p:txBody>
        </p:sp>
        <p:sp>
          <p:nvSpPr>
            <p:cNvPr id="33" name="object 33"/>
            <p:cNvSpPr/>
            <p:nvPr/>
          </p:nvSpPr>
          <p:spPr>
            <a:xfrm>
              <a:off x="7016373" y="3617976"/>
              <a:ext cx="119380" cy="105410"/>
            </a:xfrm>
            <a:custGeom>
              <a:avLst/>
              <a:gdLst/>
              <a:ahLst/>
              <a:cxnLst/>
              <a:rect l="l" t="t" r="r" b="b"/>
              <a:pathLst>
                <a:path w="119379" h="105410">
                  <a:moveTo>
                    <a:pt x="118871" y="105155"/>
                  </a:moveTo>
                  <a:lnTo>
                    <a:pt x="118871" y="0"/>
                  </a:lnTo>
                  <a:lnTo>
                    <a:pt x="0" y="0"/>
                  </a:lnTo>
                  <a:lnTo>
                    <a:pt x="0" y="105155"/>
                  </a:lnTo>
                  <a:lnTo>
                    <a:pt x="118871" y="105155"/>
                  </a:lnTo>
                  <a:close/>
                </a:path>
              </a:pathLst>
            </a:custGeom>
            <a:solidFill>
              <a:srgbClr val="3232CC"/>
            </a:solidFill>
          </p:spPr>
          <p:txBody>
            <a:bodyPr wrap="square" lIns="0" tIns="0" rIns="0" bIns="0" rtlCol="0"/>
            <a:lstStyle/>
            <a:p>
              <a:endParaRPr sz="1634"/>
            </a:p>
          </p:txBody>
        </p:sp>
        <p:sp>
          <p:nvSpPr>
            <p:cNvPr id="34" name="object 34"/>
            <p:cNvSpPr/>
            <p:nvPr/>
          </p:nvSpPr>
          <p:spPr>
            <a:xfrm>
              <a:off x="7011802" y="3613404"/>
              <a:ext cx="129539" cy="114300"/>
            </a:xfrm>
            <a:custGeom>
              <a:avLst/>
              <a:gdLst/>
              <a:ahLst/>
              <a:cxnLst/>
              <a:rect l="l" t="t" r="r" b="b"/>
              <a:pathLst>
                <a:path w="129540" h="114300">
                  <a:moveTo>
                    <a:pt x="129540" y="114300"/>
                  </a:moveTo>
                  <a:lnTo>
                    <a:pt x="129540"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9540" y="114300"/>
                  </a:lnTo>
                  <a:close/>
                </a:path>
                <a:path w="129540" h="114300">
                  <a:moveTo>
                    <a:pt x="9144" y="9144"/>
                  </a:moveTo>
                  <a:lnTo>
                    <a:pt x="9144" y="4572"/>
                  </a:lnTo>
                  <a:lnTo>
                    <a:pt x="4572" y="9144"/>
                  </a:lnTo>
                  <a:lnTo>
                    <a:pt x="9144" y="9144"/>
                  </a:lnTo>
                  <a:close/>
                </a:path>
                <a:path w="129540" h="114300">
                  <a:moveTo>
                    <a:pt x="9144" y="105156"/>
                  </a:moveTo>
                  <a:lnTo>
                    <a:pt x="9144" y="9144"/>
                  </a:lnTo>
                  <a:lnTo>
                    <a:pt x="4572" y="9144"/>
                  </a:lnTo>
                  <a:lnTo>
                    <a:pt x="4572" y="105156"/>
                  </a:lnTo>
                  <a:lnTo>
                    <a:pt x="9144" y="105156"/>
                  </a:lnTo>
                  <a:close/>
                </a:path>
                <a:path w="129540" h="114300">
                  <a:moveTo>
                    <a:pt x="123444" y="105156"/>
                  </a:moveTo>
                  <a:lnTo>
                    <a:pt x="4572" y="105156"/>
                  </a:lnTo>
                  <a:lnTo>
                    <a:pt x="9144" y="109728"/>
                  </a:lnTo>
                  <a:lnTo>
                    <a:pt x="9144" y="114300"/>
                  </a:lnTo>
                  <a:lnTo>
                    <a:pt x="118872" y="114300"/>
                  </a:lnTo>
                  <a:lnTo>
                    <a:pt x="118872" y="109728"/>
                  </a:lnTo>
                  <a:lnTo>
                    <a:pt x="123444" y="105156"/>
                  </a:lnTo>
                  <a:close/>
                </a:path>
                <a:path w="129540" h="114300">
                  <a:moveTo>
                    <a:pt x="9144" y="114300"/>
                  </a:moveTo>
                  <a:lnTo>
                    <a:pt x="9144" y="109728"/>
                  </a:lnTo>
                  <a:lnTo>
                    <a:pt x="4572" y="105156"/>
                  </a:lnTo>
                  <a:lnTo>
                    <a:pt x="4572" y="114300"/>
                  </a:lnTo>
                  <a:lnTo>
                    <a:pt x="9144" y="114300"/>
                  </a:lnTo>
                  <a:close/>
                </a:path>
                <a:path w="129540" h="114300">
                  <a:moveTo>
                    <a:pt x="123444" y="9144"/>
                  </a:moveTo>
                  <a:lnTo>
                    <a:pt x="118872" y="4572"/>
                  </a:lnTo>
                  <a:lnTo>
                    <a:pt x="118872" y="9144"/>
                  </a:lnTo>
                  <a:lnTo>
                    <a:pt x="123444" y="9144"/>
                  </a:lnTo>
                  <a:close/>
                </a:path>
                <a:path w="129540" h="114300">
                  <a:moveTo>
                    <a:pt x="123444" y="105156"/>
                  </a:moveTo>
                  <a:lnTo>
                    <a:pt x="123444" y="9144"/>
                  </a:lnTo>
                  <a:lnTo>
                    <a:pt x="118872" y="9144"/>
                  </a:lnTo>
                  <a:lnTo>
                    <a:pt x="118872" y="105156"/>
                  </a:lnTo>
                  <a:lnTo>
                    <a:pt x="123444" y="105156"/>
                  </a:lnTo>
                  <a:close/>
                </a:path>
                <a:path w="129540" h="114300">
                  <a:moveTo>
                    <a:pt x="123444" y="114300"/>
                  </a:moveTo>
                  <a:lnTo>
                    <a:pt x="123444" y="105156"/>
                  </a:lnTo>
                  <a:lnTo>
                    <a:pt x="118872" y="109728"/>
                  </a:lnTo>
                  <a:lnTo>
                    <a:pt x="118872" y="114300"/>
                  </a:lnTo>
                  <a:lnTo>
                    <a:pt x="123444" y="114300"/>
                  </a:lnTo>
                  <a:close/>
                </a:path>
              </a:pathLst>
            </a:custGeom>
            <a:solidFill>
              <a:srgbClr val="000000"/>
            </a:solidFill>
          </p:spPr>
          <p:txBody>
            <a:bodyPr wrap="square" lIns="0" tIns="0" rIns="0" bIns="0" rtlCol="0"/>
            <a:lstStyle/>
            <a:p>
              <a:endParaRPr sz="1634"/>
            </a:p>
          </p:txBody>
        </p:sp>
        <p:sp>
          <p:nvSpPr>
            <p:cNvPr id="35" name="object 35"/>
            <p:cNvSpPr/>
            <p:nvPr/>
          </p:nvSpPr>
          <p:spPr>
            <a:xfrm>
              <a:off x="2115189" y="3444240"/>
              <a:ext cx="1152525" cy="187960"/>
            </a:xfrm>
            <a:custGeom>
              <a:avLst/>
              <a:gdLst/>
              <a:ahLst/>
              <a:cxnLst/>
              <a:rect l="l" t="t" r="r" b="b"/>
              <a:pathLst>
                <a:path w="1152525" h="187960">
                  <a:moveTo>
                    <a:pt x="1152143" y="187451"/>
                  </a:moveTo>
                  <a:lnTo>
                    <a:pt x="1152143" y="0"/>
                  </a:lnTo>
                  <a:lnTo>
                    <a:pt x="0" y="0"/>
                  </a:lnTo>
                  <a:lnTo>
                    <a:pt x="0" y="187451"/>
                  </a:lnTo>
                  <a:lnTo>
                    <a:pt x="1152143" y="187451"/>
                  </a:lnTo>
                  <a:close/>
                </a:path>
              </a:pathLst>
            </a:custGeom>
            <a:solidFill>
              <a:srgbClr val="B1B1B1"/>
            </a:solidFill>
          </p:spPr>
          <p:txBody>
            <a:bodyPr wrap="square" lIns="0" tIns="0" rIns="0" bIns="0" rtlCol="0"/>
            <a:lstStyle/>
            <a:p>
              <a:endParaRPr sz="1634"/>
            </a:p>
          </p:txBody>
        </p:sp>
        <p:sp>
          <p:nvSpPr>
            <p:cNvPr id="36" name="object 36"/>
            <p:cNvSpPr/>
            <p:nvPr/>
          </p:nvSpPr>
          <p:spPr>
            <a:xfrm>
              <a:off x="2110618" y="3439668"/>
              <a:ext cx="1161415" cy="196850"/>
            </a:xfrm>
            <a:custGeom>
              <a:avLst/>
              <a:gdLst/>
              <a:ahLst/>
              <a:cxnLst/>
              <a:rect l="l" t="t" r="r" b="b"/>
              <a:pathLst>
                <a:path w="1161414" h="196850">
                  <a:moveTo>
                    <a:pt x="1161288" y="196596"/>
                  </a:moveTo>
                  <a:lnTo>
                    <a:pt x="1161288" y="0"/>
                  </a:lnTo>
                  <a:lnTo>
                    <a:pt x="0" y="0"/>
                  </a:lnTo>
                  <a:lnTo>
                    <a:pt x="0" y="196596"/>
                  </a:lnTo>
                  <a:lnTo>
                    <a:pt x="4572" y="196596"/>
                  </a:lnTo>
                  <a:lnTo>
                    <a:pt x="4572" y="9144"/>
                  </a:lnTo>
                  <a:lnTo>
                    <a:pt x="9144" y="4572"/>
                  </a:lnTo>
                  <a:lnTo>
                    <a:pt x="9144" y="9144"/>
                  </a:lnTo>
                  <a:lnTo>
                    <a:pt x="1152144" y="9144"/>
                  </a:lnTo>
                  <a:lnTo>
                    <a:pt x="1152144" y="4572"/>
                  </a:lnTo>
                  <a:lnTo>
                    <a:pt x="1156716" y="9144"/>
                  </a:lnTo>
                  <a:lnTo>
                    <a:pt x="1156716" y="196596"/>
                  </a:lnTo>
                  <a:lnTo>
                    <a:pt x="1161288" y="196596"/>
                  </a:lnTo>
                  <a:close/>
                </a:path>
                <a:path w="1161414" h="196850">
                  <a:moveTo>
                    <a:pt x="9144" y="9144"/>
                  </a:moveTo>
                  <a:lnTo>
                    <a:pt x="9144" y="4572"/>
                  </a:lnTo>
                  <a:lnTo>
                    <a:pt x="4572" y="9144"/>
                  </a:lnTo>
                  <a:lnTo>
                    <a:pt x="9144" y="9144"/>
                  </a:lnTo>
                  <a:close/>
                </a:path>
                <a:path w="1161414" h="196850">
                  <a:moveTo>
                    <a:pt x="9144" y="185928"/>
                  </a:moveTo>
                  <a:lnTo>
                    <a:pt x="9144" y="9144"/>
                  </a:lnTo>
                  <a:lnTo>
                    <a:pt x="4572" y="9144"/>
                  </a:lnTo>
                  <a:lnTo>
                    <a:pt x="4572" y="185928"/>
                  </a:lnTo>
                  <a:lnTo>
                    <a:pt x="9144" y="185928"/>
                  </a:lnTo>
                  <a:close/>
                </a:path>
                <a:path w="1161414" h="196850">
                  <a:moveTo>
                    <a:pt x="1156716" y="185928"/>
                  </a:moveTo>
                  <a:lnTo>
                    <a:pt x="4572" y="185928"/>
                  </a:lnTo>
                  <a:lnTo>
                    <a:pt x="9144" y="192024"/>
                  </a:lnTo>
                  <a:lnTo>
                    <a:pt x="9144" y="196596"/>
                  </a:lnTo>
                  <a:lnTo>
                    <a:pt x="1152144" y="196596"/>
                  </a:lnTo>
                  <a:lnTo>
                    <a:pt x="1152144" y="192024"/>
                  </a:lnTo>
                  <a:lnTo>
                    <a:pt x="1156716" y="185928"/>
                  </a:lnTo>
                  <a:close/>
                </a:path>
                <a:path w="1161414" h="196850">
                  <a:moveTo>
                    <a:pt x="9144" y="196596"/>
                  </a:moveTo>
                  <a:lnTo>
                    <a:pt x="9144" y="192024"/>
                  </a:lnTo>
                  <a:lnTo>
                    <a:pt x="4572" y="185928"/>
                  </a:lnTo>
                  <a:lnTo>
                    <a:pt x="4572" y="196596"/>
                  </a:lnTo>
                  <a:lnTo>
                    <a:pt x="9144" y="196596"/>
                  </a:lnTo>
                  <a:close/>
                </a:path>
                <a:path w="1161414" h="196850">
                  <a:moveTo>
                    <a:pt x="1156716" y="9144"/>
                  </a:moveTo>
                  <a:lnTo>
                    <a:pt x="1152144" y="4572"/>
                  </a:lnTo>
                  <a:lnTo>
                    <a:pt x="1152144" y="9144"/>
                  </a:lnTo>
                  <a:lnTo>
                    <a:pt x="1156716" y="9144"/>
                  </a:lnTo>
                  <a:close/>
                </a:path>
                <a:path w="1161414" h="196850">
                  <a:moveTo>
                    <a:pt x="1156716" y="185928"/>
                  </a:moveTo>
                  <a:lnTo>
                    <a:pt x="1156716" y="9144"/>
                  </a:lnTo>
                  <a:lnTo>
                    <a:pt x="1152144" y="9144"/>
                  </a:lnTo>
                  <a:lnTo>
                    <a:pt x="1152144" y="185928"/>
                  </a:lnTo>
                  <a:lnTo>
                    <a:pt x="1156716" y="185928"/>
                  </a:lnTo>
                  <a:close/>
                </a:path>
                <a:path w="1161414" h="196850">
                  <a:moveTo>
                    <a:pt x="1156716" y="196596"/>
                  </a:moveTo>
                  <a:lnTo>
                    <a:pt x="1156716" y="185928"/>
                  </a:lnTo>
                  <a:lnTo>
                    <a:pt x="1152144" y="192024"/>
                  </a:lnTo>
                  <a:lnTo>
                    <a:pt x="1152144" y="196596"/>
                  </a:lnTo>
                  <a:lnTo>
                    <a:pt x="1156716" y="196596"/>
                  </a:lnTo>
                  <a:close/>
                </a:path>
              </a:pathLst>
            </a:custGeom>
            <a:solidFill>
              <a:srgbClr val="000000"/>
            </a:solidFill>
          </p:spPr>
          <p:txBody>
            <a:bodyPr wrap="square" lIns="0" tIns="0" rIns="0" bIns="0" rtlCol="0"/>
            <a:lstStyle/>
            <a:p>
              <a:endParaRPr sz="1634"/>
            </a:p>
          </p:txBody>
        </p:sp>
        <p:sp>
          <p:nvSpPr>
            <p:cNvPr id="37" name="object 37"/>
            <p:cNvSpPr/>
            <p:nvPr/>
          </p:nvSpPr>
          <p:spPr>
            <a:xfrm>
              <a:off x="7426329" y="3444240"/>
              <a:ext cx="1301750" cy="200025"/>
            </a:xfrm>
            <a:custGeom>
              <a:avLst/>
              <a:gdLst/>
              <a:ahLst/>
              <a:cxnLst/>
              <a:rect l="l" t="t" r="r" b="b"/>
              <a:pathLst>
                <a:path w="1301750" h="200025">
                  <a:moveTo>
                    <a:pt x="1301495" y="199643"/>
                  </a:moveTo>
                  <a:lnTo>
                    <a:pt x="1301495" y="0"/>
                  </a:lnTo>
                  <a:lnTo>
                    <a:pt x="0" y="0"/>
                  </a:lnTo>
                  <a:lnTo>
                    <a:pt x="0" y="199643"/>
                  </a:lnTo>
                  <a:lnTo>
                    <a:pt x="1301495" y="199643"/>
                  </a:lnTo>
                  <a:close/>
                </a:path>
              </a:pathLst>
            </a:custGeom>
            <a:solidFill>
              <a:srgbClr val="B1B1B1"/>
            </a:solidFill>
          </p:spPr>
          <p:txBody>
            <a:bodyPr wrap="square" lIns="0" tIns="0" rIns="0" bIns="0" rtlCol="0"/>
            <a:lstStyle/>
            <a:p>
              <a:endParaRPr sz="1634"/>
            </a:p>
          </p:txBody>
        </p:sp>
        <p:sp>
          <p:nvSpPr>
            <p:cNvPr id="38" name="object 38"/>
            <p:cNvSpPr/>
            <p:nvPr/>
          </p:nvSpPr>
          <p:spPr>
            <a:xfrm>
              <a:off x="7421758" y="3439668"/>
              <a:ext cx="1310640" cy="208915"/>
            </a:xfrm>
            <a:custGeom>
              <a:avLst/>
              <a:gdLst/>
              <a:ahLst/>
              <a:cxnLst/>
              <a:rect l="l" t="t" r="r" b="b"/>
              <a:pathLst>
                <a:path w="1310640" h="208914">
                  <a:moveTo>
                    <a:pt x="1310640" y="208788"/>
                  </a:moveTo>
                  <a:lnTo>
                    <a:pt x="1310640" y="0"/>
                  </a:lnTo>
                  <a:lnTo>
                    <a:pt x="0" y="0"/>
                  </a:lnTo>
                  <a:lnTo>
                    <a:pt x="0" y="208788"/>
                  </a:lnTo>
                  <a:lnTo>
                    <a:pt x="4572" y="208788"/>
                  </a:lnTo>
                  <a:lnTo>
                    <a:pt x="4572" y="9144"/>
                  </a:lnTo>
                  <a:lnTo>
                    <a:pt x="9144" y="4572"/>
                  </a:lnTo>
                  <a:lnTo>
                    <a:pt x="9144" y="9144"/>
                  </a:lnTo>
                  <a:lnTo>
                    <a:pt x="1301496" y="9144"/>
                  </a:lnTo>
                  <a:lnTo>
                    <a:pt x="1301496" y="4572"/>
                  </a:lnTo>
                  <a:lnTo>
                    <a:pt x="1306068" y="9144"/>
                  </a:lnTo>
                  <a:lnTo>
                    <a:pt x="1306068" y="208788"/>
                  </a:lnTo>
                  <a:lnTo>
                    <a:pt x="1310640" y="208788"/>
                  </a:lnTo>
                  <a:close/>
                </a:path>
                <a:path w="1310640" h="208914">
                  <a:moveTo>
                    <a:pt x="9144" y="9144"/>
                  </a:moveTo>
                  <a:lnTo>
                    <a:pt x="9144" y="4572"/>
                  </a:lnTo>
                  <a:lnTo>
                    <a:pt x="4572" y="9144"/>
                  </a:lnTo>
                  <a:lnTo>
                    <a:pt x="9144" y="9144"/>
                  </a:lnTo>
                  <a:close/>
                </a:path>
                <a:path w="1310640" h="208914">
                  <a:moveTo>
                    <a:pt x="9144" y="199644"/>
                  </a:moveTo>
                  <a:lnTo>
                    <a:pt x="9144" y="9144"/>
                  </a:lnTo>
                  <a:lnTo>
                    <a:pt x="4572" y="9144"/>
                  </a:lnTo>
                  <a:lnTo>
                    <a:pt x="4572" y="199644"/>
                  </a:lnTo>
                  <a:lnTo>
                    <a:pt x="9144" y="199644"/>
                  </a:lnTo>
                  <a:close/>
                </a:path>
                <a:path w="1310640" h="208914">
                  <a:moveTo>
                    <a:pt x="1306068" y="199644"/>
                  </a:moveTo>
                  <a:lnTo>
                    <a:pt x="4572" y="199644"/>
                  </a:lnTo>
                  <a:lnTo>
                    <a:pt x="9144" y="204216"/>
                  </a:lnTo>
                  <a:lnTo>
                    <a:pt x="9144" y="208788"/>
                  </a:lnTo>
                  <a:lnTo>
                    <a:pt x="1301496" y="208788"/>
                  </a:lnTo>
                  <a:lnTo>
                    <a:pt x="1301496" y="204216"/>
                  </a:lnTo>
                  <a:lnTo>
                    <a:pt x="1306068" y="199644"/>
                  </a:lnTo>
                  <a:close/>
                </a:path>
                <a:path w="1310640" h="208914">
                  <a:moveTo>
                    <a:pt x="9144" y="208788"/>
                  </a:moveTo>
                  <a:lnTo>
                    <a:pt x="9144" y="204216"/>
                  </a:lnTo>
                  <a:lnTo>
                    <a:pt x="4572" y="199644"/>
                  </a:lnTo>
                  <a:lnTo>
                    <a:pt x="4572" y="208788"/>
                  </a:lnTo>
                  <a:lnTo>
                    <a:pt x="9144" y="208788"/>
                  </a:lnTo>
                  <a:close/>
                </a:path>
                <a:path w="1310640" h="208914">
                  <a:moveTo>
                    <a:pt x="1306068" y="9144"/>
                  </a:moveTo>
                  <a:lnTo>
                    <a:pt x="1301496" y="4572"/>
                  </a:lnTo>
                  <a:lnTo>
                    <a:pt x="1301496" y="9144"/>
                  </a:lnTo>
                  <a:lnTo>
                    <a:pt x="1306068" y="9144"/>
                  </a:lnTo>
                  <a:close/>
                </a:path>
                <a:path w="1310640" h="208914">
                  <a:moveTo>
                    <a:pt x="1306068" y="199644"/>
                  </a:moveTo>
                  <a:lnTo>
                    <a:pt x="1306068" y="9144"/>
                  </a:lnTo>
                  <a:lnTo>
                    <a:pt x="1301496" y="9144"/>
                  </a:lnTo>
                  <a:lnTo>
                    <a:pt x="1301496" y="199644"/>
                  </a:lnTo>
                  <a:lnTo>
                    <a:pt x="1306068" y="199644"/>
                  </a:lnTo>
                  <a:close/>
                </a:path>
                <a:path w="1310640" h="208914">
                  <a:moveTo>
                    <a:pt x="1306068" y="208788"/>
                  </a:moveTo>
                  <a:lnTo>
                    <a:pt x="1306068" y="199644"/>
                  </a:lnTo>
                  <a:lnTo>
                    <a:pt x="1301496" y="204216"/>
                  </a:lnTo>
                  <a:lnTo>
                    <a:pt x="1301496" y="208788"/>
                  </a:lnTo>
                  <a:lnTo>
                    <a:pt x="1306068" y="208788"/>
                  </a:lnTo>
                  <a:close/>
                </a:path>
              </a:pathLst>
            </a:custGeom>
            <a:solidFill>
              <a:srgbClr val="000000"/>
            </a:solidFill>
          </p:spPr>
          <p:txBody>
            <a:bodyPr wrap="square" lIns="0" tIns="0" rIns="0" bIns="0" rtlCol="0"/>
            <a:lstStyle/>
            <a:p>
              <a:endParaRPr sz="1634"/>
            </a:p>
          </p:txBody>
        </p:sp>
        <p:sp>
          <p:nvSpPr>
            <p:cNvPr id="41" name="object 41"/>
            <p:cNvSpPr/>
            <p:nvPr/>
          </p:nvSpPr>
          <p:spPr>
            <a:xfrm>
              <a:off x="9303898"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504159"/>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grpSp>
        <p:nvGrpSpPr>
          <p:cNvPr id="3" name="object 3"/>
          <p:cNvGrpSpPr/>
          <p:nvPr/>
        </p:nvGrpSpPr>
        <p:grpSpPr>
          <a:xfrm>
            <a:off x="755375" y="1808922"/>
            <a:ext cx="10962860" cy="4721941"/>
            <a:chOff x="774073" y="2339339"/>
            <a:chExt cx="8924540" cy="4867656"/>
          </a:xfrm>
        </p:grpSpPr>
        <p:sp>
          <p:nvSpPr>
            <p:cNvPr id="4" name="object 4"/>
            <p:cNvSpPr/>
            <p:nvPr/>
          </p:nvSpPr>
          <p:spPr>
            <a:xfrm>
              <a:off x="5139974" y="2339339"/>
              <a:ext cx="4558639" cy="2295144"/>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774073" y="4675632"/>
              <a:ext cx="3471670" cy="2531363"/>
            </a:xfrm>
            <a:prstGeom prst="rect">
              <a:avLst/>
            </a:prstGeom>
            <a:blipFill>
              <a:blip r:embed="rId3" cstate="print"/>
              <a:stretch>
                <a:fillRect/>
              </a:stretch>
            </a:blipFill>
          </p:spPr>
          <p:txBody>
            <a:bodyPr wrap="square" lIns="0" tIns="0" rIns="0" bIns="0" rtlCol="0"/>
            <a:lstStyle/>
            <a:p>
              <a:endParaRPr sz="1634" dirty="0"/>
            </a:p>
          </p:txBody>
        </p:sp>
      </p:grpSp>
      <p:sp>
        <p:nvSpPr>
          <p:cNvPr id="6" name="object 6"/>
          <p:cNvSpPr txBox="1"/>
          <p:nvPr/>
        </p:nvSpPr>
        <p:spPr>
          <a:xfrm>
            <a:off x="1272209" y="1206626"/>
            <a:ext cx="9819861" cy="565636"/>
          </a:xfrm>
          <a:prstGeom prst="rect">
            <a:avLst/>
          </a:prstGeom>
        </p:spPr>
        <p:txBody>
          <a:bodyPr vert="horz" wrap="square" lIns="0" tIns="11526" rIns="0" bIns="0" rtlCol="0">
            <a:spAutoFit/>
          </a:bodyPr>
          <a:lstStyle/>
          <a:p>
            <a:pPr marL="632230" marR="4611">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TRANSMISSION DES CHARGES DU TABLIER  AUX</a:t>
            </a:r>
            <a:r>
              <a:rPr sz="2000" b="1" spc="-9" dirty="0">
                <a:solidFill>
                  <a:srgbClr val="FF9900"/>
                </a:solidFill>
                <a:latin typeface="Comic Sans MS"/>
                <a:cs typeface="Comic Sans MS"/>
              </a:rPr>
              <a:t> </a:t>
            </a:r>
            <a:r>
              <a:rPr sz="2000" b="1" spc="-5" dirty="0">
                <a:solidFill>
                  <a:srgbClr val="FF9900"/>
                </a:solidFill>
                <a:latin typeface="Comic Sans MS"/>
                <a:cs typeface="Comic Sans MS"/>
              </a:rPr>
              <a:t>APPUIS.</a:t>
            </a:r>
            <a:endParaRPr sz="2000" dirty="0">
              <a:latin typeface="Comic Sans MS"/>
              <a:cs typeface="Comic Sans MS"/>
            </a:endParaRPr>
          </a:p>
          <a:p>
            <a:pPr marL="11527" marR="5092417"/>
            <a:r>
              <a:rPr sz="1600" b="1" spc="-5" dirty="0">
                <a:latin typeface="Comic Sans MS"/>
                <a:cs typeface="Comic Sans MS"/>
              </a:rPr>
              <a:t>Sollicitations </a:t>
            </a:r>
            <a:r>
              <a:rPr sz="1600" b="1" dirty="0">
                <a:latin typeface="Comic Sans MS"/>
                <a:cs typeface="Comic Sans MS"/>
              </a:rPr>
              <a:t>que  </a:t>
            </a:r>
            <a:r>
              <a:rPr sz="1600" b="1" spc="-5" dirty="0">
                <a:latin typeface="Comic Sans MS"/>
                <a:cs typeface="Comic Sans MS"/>
              </a:rPr>
              <a:t>reprend </a:t>
            </a:r>
            <a:r>
              <a:rPr sz="1600" b="1" dirty="0">
                <a:latin typeface="Comic Sans MS"/>
                <a:cs typeface="Comic Sans MS"/>
              </a:rPr>
              <a:t>un</a:t>
            </a:r>
            <a:r>
              <a:rPr sz="1600" b="1" spc="-41" dirty="0">
                <a:latin typeface="Comic Sans MS"/>
                <a:cs typeface="Comic Sans MS"/>
              </a:rPr>
              <a:t> </a:t>
            </a:r>
            <a:r>
              <a:rPr sz="1600" b="1" spc="-5" dirty="0">
                <a:latin typeface="Comic Sans MS"/>
                <a:cs typeface="Comic Sans MS"/>
              </a:rPr>
              <a:t>appareil  </a:t>
            </a:r>
            <a:r>
              <a:rPr sz="1600" b="1" dirty="0">
                <a:latin typeface="Comic Sans MS"/>
                <a:cs typeface="Comic Sans MS"/>
              </a:rPr>
              <a:t>d</a:t>
            </a:r>
            <a:r>
              <a:rPr sz="1600" b="1" spc="-18" dirty="0">
                <a:latin typeface="Comic Sans MS"/>
                <a:cs typeface="Comic Sans MS"/>
              </a:rPr>
              <a:t> </a:t>
            </a:r>
            <a:r>
              <a:rPr sz="1600" b="1" dirty="0">
                <a:latin typeface="Comic Sans MS"/>
                <a:cs typeface="Comic Sans MS"/>
              </a:rPr>
              <a:t>’appui</a:t>
            </a:r>
            <a:endParaRPr sz="1600" dirty="0">
              <a:latin typeface="Comic Sans MS"/>
              <a:cs typeface="Comic Sans MS"/>
            </a:endParaRPr>
          </a:p>
        </p:txBody>
      </p:sp>
      <p:grpSp>
        <p:nvGrpSpPr>
          <p:cNvPr id="7" name="object 7"/>
          <p:cNvGrpSpPr/>
          <p:nvPr/>
        </p:nvGrpSpPr>
        <p:grpSpPr>
          <a:xfrm>
            <a:off x="5635487" y="4333461"/>
            <a:ext cx="5593754" cy="2227682"/>
            <a:chOff x="4280794" y="4707635"/>
            <a:chExt cx="5637784" cy="2499869"/>
          </a:xfrm>
        </p:grpSpPr>
        <p:sp>
          <p:nvSpPr>
            <p:cNvPr id="8" name="object 8"/>
            <p:cNvSpPr/>
            <p:nvPr/>
          </p:nvSpPr>
          <p:spPr>
            <a:xfrm>
              <a:off x="5603625" y="4707635"/>
              <a:ext cx="3553967" cy="2284476"/>
            </a:xfrm>
            <a:prstGeom prst="rect">
              <a:avLst/>
            </a:prstGeom>
            <a:blipFill>
              <a:blip r:embed="rId4" cstate="print"/>
              <a:stretch>
                <a:fillRect/>
              </a:stretch>
            </a:blipFill>
          </p:spPr>
          <p:txBody>
            <a:bodyPr wrap="square" lIns="0" tIns="0" rIns="0" bIns="0" rtlCol="0"/>
            <a:lstStyle/>
            <a:p>
              <a:endParaRPr sz="1634"/>
            </a:p>
          </p:txBody>
        </p:sp>
        <p:sp>
          <p:nvSpPr>
            <p:cNvPr id="9" name="object 9"/>
            <p:cNvSpPr/>
            <p:nvPr/>
          </p:nvSpPr>
          <p:spPr>
            <a:xfrm>
              <a:off x="4280794" y="5649468"/>
              <a:ext cx="1542415" cy="170815"/>
            </a:xfrm>
            <a:custGeom>
              <a:avLst/>
              <a:gdLst/>
              <a:ahLst/>
              <a:cxnLst/>
              <a:rect l="l" t="t" r="r" b="b"/>
              <a:pathLst>
                <a:path w="1542414" h="170814">
                  <a:moveTo>
                    <a:pt x="1371098" y="56174"/>
                  </a:moveTo>
                  <a:lnTo>
                    <a:pt x="1524" y="45720"/>
                  </a:lnTo>
                  <a:lnTo>
                    <a:pt x="0" y="102108"/>
                  </a:lnTo>
                  <a:lnTo>
                    <a:pt x="1370581" y="114052"/>
                  </a:lnTo>
                  <a:lnTo>
                    <a:pt x="1371098" y="56174"/>
                  </a:lnTo>
                  <a:close/>
                </a:path>
                <a:path w="1542414" h="170814">
                  <a:moveTo>
                    <a:pt x="1399032" y="156594"/>
                  </a:moveTo>
                  <a:lnTo>
                    <a:pt x="1399032" y="114300"/>
                  </a:lnTo>
                  <a:lnTo>
                    <a:pt x="1370581" y="114052"/>
                  </a:lnTo>
                  <a:lnTo>
                    <a:pt x="1370076" y="170688"/>
                  </a:lnTo>
                  <a:lnTo>
                    <a:pt x="1399032" y="156594"/>
                  </a:lnTo>
                  <a:close/>
                </a:path>
                <a:path w="1542414" h="170814">
                  <a:moveTo>
                    <a:pt x="1399032" y="114300"/>
                  </a:moveTo>
                  <a:lnTo>
                    <a:pt x="1399032" y="56388"/>
                  </a:lnTo>
                  <a:lnTo>
                    <a:pt x="1371098" y="56174"/>
                  </a:lnTo>
                  <a:lnTo>
                    <a:pt x="1370581" y="114052"/>
                  </a:lnTo>
                  <a:lnTo>
                    <a:pt x="1399032" y="114300"/>
                  </a:lnTo>
                  <a:close/>
                </a:path>
                <a:path w="1542414" h="170814">
                  <a:moveTo>
                    <a:pt x="1542288" y="86868"/>
                  </a:moveTo>
                  <a:lnTo>
                    <a:pt x="1371600" y="0"/>
                  </a:lnTo>
                  <a:lnTo>
                    <a:pt x="1371098" y="56174"/>
                  </a:lnTo>
                  <a:lnTo>
                    <a:pt x="1399032" y="56388"/>
                  </a:lnTo>
                  <a:lnTo>
                    <a:pt x="1399032" y="156594"/>
                  </a:lnTo>
                  <a:lnTo>
                    <a:pt x="1542288" y="86868"/>
                  </a:lnTo>
                  <a:close/>
                </a:path>
              </a:pathLst>
            </a:custGeom>
            <a:solidFill>
              <a:srgbClr val="CC0065"/>
            </a:solidFill>
          </p:spPr>
          <p:txBody>
            <a:bodyPr wrap="square" lIns="0" tIns="0" rIns="0" bIns="0" rtlCol="0"/>
            <a:lstStyle/>
            <a:p>
              <a:endParaRPr sz="1634"/>
            </a:p>
          </p:txBody>
        </p:sp>
        <p:sp>
          <p:nvSpPr>
            <p:cNvPr id="12" name="object 12"/>
            <p:cNvSpPr/>
            <p:nvPr/>
          </p:nvSpPr>
          <p:spPr>
            <a:xfrm>
              <a:off x="5062606" y="6984492"/>
              <a:ext cx="681355" cy="222885"/>
            </a:xfrm>
            <a:custGeom>
              <a:avLst/>
              <a:gdLst/>
              <a:ahLst/>
              <a:cxnLst/>
              <a:rect l="l" t="t" r="r" b="b"/>
              <a:pathLst>
                <a:path w="681354" h="222884">
                  <a:moveTo>
                    <a:pt x="681228" y="222504"/>
                  </a:moveTo>
                  <a:lnTo>
                    <a:pt x="681228" y="0"/>
                  </a:lnTo>
                  <a:lnTo>
                    <a:pt x="0" y="0"/>
                  </a:lnTo>
                  <a:lnTo>
                    <a:pt x="0" y="222504"/>
                  </a:lnTo>
                  <a:lnTo>
                    <a:pt x="4572" y="222504"/>
                  </a:lnTo>
                  <a:lnTo>
                    <a:pt x="4572" y="9144"/>
                  </a:lnTo>
                  <a:lnTo>
                    <a:pt x="9144" y="4572"/>
                  </a:lnTo>
                  <a:lnTo>
                    <a:pt x="9144" y="9144"/>
                  </a:lnTo>
                  <a:lnTo>
                    <a:pt x="672084" y="9144"/>
                  </a:lnTo>
                  <a:lnTo>
                    <a:pt x="672084" y="4572"/>
                  </a:lnTo>
                  <a:lnTo>
                    <a:pt x="676656" y="9144"/>
                  </a:lnTo>
                  <a:lnTo>
                    <a:pt x="676656" y="222504"/>
                  </a:lnTo>
                  <a:lnTo>
                    <a:pt x="681228" y="222504"/>
                  </a:lnTo>
                  <a:close/>
                </a:path>
                <a:path w="681354" h="222884">
                  <a:moveTo>
                    <a:pt x="9144" y="9144"/>
                  </a:moveTo>
                  <a:lnTo>
                    <a:pt x="9144" y="4572"/>
                  </a:lnTo>
                  <a:lnTo>
                    <a:pt x="4572" y="9144"/>
                  </a:lnTo>
                  <a:lnTo>
                    <a:pt x="9144" y="9144"/>
                  </a:lnTo>
                  <a:close/>
                </a:path>
                <a:path w="681354" h="222884">
                  <a:moveTo>
                    <a:pt x="9144" y="213360"/>
                  </a:moveTo>
                  <a:lnTo>
                    <a:pt x="9144" y="9144"/>
                  </a:lnTo>
                  <a:lnTo>
                    <a:pt x="4572" y="9144"/>
                  </a:lnTo>
                  <a:lnTo>
                    <a:pt x="4572" y="213360"/>
                  </a:lnTo>
                  <a:lnTo>
                    <a:pt x="9144" y="213360"/>
                  </a:lnTo>
                  <a:close/>
                </a:path>
                <a:path w="681354" h="222884">
                  <a:moveTo>
                    <a:pt x="676656" y="213360"/>
                  </a:moveTo>
                  <a:lnTo>
                    <a:pt x="4572" y="213360"/>
                  </a:lnTo>
                  <a:lnTo>
                    <a:pt x="9144" y="217932"/>
                  </a:lnTo>
                  <a:lnTo>
                    <a:pt x="9144" y="222504"/>
                  </a:lnTo>
                  <a:lnTo>
                    <a:pt x="672084" y="222504"/>
                  </a:lnTo>
                  <a:lnTo>
                    <a:pt x="672084" y="217932"/>
                  </a:lnTo>
                  <a:lnTo>
                    <a:pt x="676656" y="213360"/>
                  </a:lnTo>
                  <a:close/>
                </a:path>
                <a:path w="681354" h="222884">
                  <a:moveTo>
                    <a:pt x="9144" y="222504"/>
                  </a:moveTo>
                  <a:lnTo>
                    <a:pt x="9144" y="217932"/>
                  </a:lnTo>
                  <a:lnTo>
                    <a:pt x="4572" y="213360"/>
                  </a:lnTo>
                  <a:lnTo>
                    <a:pt x="4572" y="222504"/>
                  </a:lnTo>
                  <a:lnTo>
                    <a:pt x="9144" y="222504"/>
                  </a:lnTo>
                  <a:close/>
                </a:path>
                <a:path w="681354" h="222884">
                  <a:moveTo>
                    <a:pt x="676656" y="9144"/>
                  </a:moveTo>
                  <a:lnTo>
                    <a:pt x="672084" y="4572"/>
                  </a:lnTo>
                  <a:lnTo>
                    <a:pt x="672084" y="9144"/>
                  </a:lnTo>
                  <a:lnTo>
                    <a:pt x="676656" y="9144"/>
                  </a:lnTo>
                  <a:close/>
                </a:path>
                <a:path w="681354" h="222884">
                  <a:moveTo>
                    <a:pt x="676656" y="213360"/>
                  </a:moveTo>
                  <a:lnTo>
                    <a:pt x="676656" y="9144"/>
                  </a:lnTo>
                  <a:lnTo>
                    <a:pt x="672084" y="9144"/>
                  </a:lnTo>
                  <a:lnTo>
                    <a:pt x="672084" y="213360"/>
                  </a:lnTo>
                  <a:lnTo>
                    <a:pt x="676656" y="213360"/>
                  </a:lnTo>
                  <a:close/>
                </a:path>
                <a:path w="681354" h="222884">
                  <a:moveTo>
                    <a:pt x="676656" y="222504"/>
                  </a:moveTo>
                  <a:lnTo>
                    <a:pt x="676656" y="213360"/>
                  </a:lnTo>
                  <a:lnTo>
                    <a:pt x="672084" y="217932"/>
                  </a:lnTo>
                  <a:lnTo>
                    <a:pt x="672084" y="222504"/>
                  </a:lnTo>
                  <a:lnTo>
                    <a:pt x="676656" y="222504"/>
                  </a:lnTo>
                  <a:close/>
                </a:path>
              </a:pathLst>
            </a:custGeom>
            <a:solidFill>
              <a:srgbClr val="000000"/>
            </a:solidFill>
          </p:spPr>
          <p:txBody>
            <a:bodyPr wrap="square" lIns="0" tIns="0" rIns="0" bIns="0" rtlCol="0"/>
            <a:lstStyle/>
            <a:p>
              <a:endParaRPr sz="1634"/>
            </a:p>
          </p:txBody>
        </p:sp>
        <p:sp>
          <p:nvSpPr>
            <p:cNvPr id="15" name="object 15"/>
            <p:cNvSpPr/>
            <p:nvPr/>
          </p:nvSpPr>
          <p:spPr>
            <a:xfrm>
              <a:off x="9303898"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1520687" y="5367058"/>
            <a:ext cx="9163878" cy="654571"/>
          </a:xfrm>
          <a:prstGeom prst="rect">
            <a:avLst/>
          </a:prstGeom>
        </p:spPr>
        <p:txBody>
          <a:bodyPr vert="horz" wrap="square" lIns="0" tIns="11526" rIns="0" bIns="0" rtlCol="0">
            <a:spAutoFit/>
          </a:bodyPr>
          <a:lstStyle/>
          <a:p>
            <a:pPr marL="11527" marR="4611">
              <a:spcBef>
                <a:spcPts val="91"/>
              </a:spcBef>
            </a:pPr>
            <a:r>
              <a:rPr sz="2000" b="1" spc="-5" dirty="0">
                <a:latin typeface="Comic Sans MS"/>
                <a:cs typeface="Comic Sans MS"/>
              </a:rPr>
              <a:t>De part </a:t>
            </a:r>
            <a:r>
              <a:rPr sz="2000" b="1" dirty="0">
                <a:latin typeface="Comic Sans MS"/>
                <a:cs typeface="Comic Sans MS"/>
              </a:rPr>
              <a:t>leur </a:t>
            </a:r>
            <a:r>
              <a:rPr sz="2000" b="1" spc="-5" dirty="0">
                <a:latin typeface="Comic Sans MS"/>
                <a:cs typeface="Comic Sans MS"/>
              </a:rPr>
              <a:t>grande longueur, </a:t>
            </a:r>
            <a:r>
              <a:rPr sz="2000" b="1" dirty="0">
                <a:latin typeface="Comic Sans MS"/>
                <a:cs typeface="Comic Sans MS"/>
              </a:rPr>
              <a:t>les </a:t>
            </a:r>
            <a:r>
              <a:rPr sz="2000" b="1" spc="-5" dirty="0">
                <a:latin typeface="Comic Sans MS"/>
                <a:cs typeface="Comic Sans MS"/>
              </a:rPr>
              <a:t>tabliers de ponts  subissent de façon co</a:t>
            </a:r>
            <a:r>
              <a:rPr sz="2178" b="1" spc="-5" dirty="0">
                <a:latin typeface="Comic Sans MS"/>
                <a:cs typeface="Comic Sans MS"/>
              </a:rPr>
              <a:t>nsidérable (1 </a:t>
            </a:r>
            <a:r>
              <a:rPr sz="2178" b="1" dirty="0">
                <a:latin typeface="Comic Sans MS"/>
                <a:cs typeface="Comic Sans MS"/>
              </a:rPr>
              <a:t>à </a:t>
            </a:r>
            <a:r>
              <a:rPr sz="2178" b="1" spc="-5" dirty="0">
                <a:latin typeface="Comic Sans MS"/>
                <a:cs typeface="Comic Sans MS"/>
              </a:rPr>
              <a:t>10 cm) </a:t>
            </a:r>
            <a:r>
              <a:rPr sz="2178" b="1" dirty="0">
                <a:latin typeface="Comic Sans MS"/>
                <a:cs typeface="Comic Sans MS"/>
              </a:rPr>
              <a:t>les </a:t>
            </a:r>
            <a:r>
              <a:rPr sz="2178" b="1" spc="-5" dirty="0">
                <a:latin typeface="Comic Sans MS"/>
                <a:cs typeface="Comic Sans MS"/>
              </a:rPr>
              <a:t>effets  de </a:t>
            </a:r>
            <a:r>
              <a:rPr sz="2178" b="1" dirty="0">
                <a:latin typeface="Comic Sans MS"/>
                <a:cs typeface="Comic Sans MS"/>
              </a:rPr>
              <a:t>la </a:t>
            </a:r>
            <a:r>
              <a:rPr sz="2178" b="1" spc="-5" dirty="0">
                <a:latin typeface="Comic Sans MS"/>
                <a:cs typeface="Comic Sans MS"/>
              </a:rPr>
              <a:t>dilatation</a:t>
            </a:r>
            <a:r>
              <a:rPr sz="2178" b="1" spc="14" dirty="0">
                <a:latin typeface="Comic Sans MS"/>
                <a:cs typeface="Comic Sans MS"/>
              </a:rPr>
              <a:t> </a:t>
            </a:r>
            <a:r>
              <a:rPr sz="2178" b="1" spc="-5" dirty="0">
                <a:latin typeface="Comic Sans MS"/>
                <a:cs typeface="Comic Sans MS"/>
              </a:rPr>
              <a:t>thermique</a:t>
            </a:r>
            <a:endParaRPr sz="2178" dirty="0">
              <a:latin typeface="Comic Sans MS"/>
              <a:cs typeface="Comic Sans MS"/>
            </a:endParaRPr>
          </a:p>
        </p:txBody>
      </p:sp>
      <p:grpSp>
        <p:nvGrpSpPr>
          <p:cNvPr id="4" name="object 4"/>
          <p:cNvGrpSpPr/>
          <p:nvPr/>
        </p:nvGrpSpPr>
        <p:grpSpPr>
          <a:xfrm>
            <a:off x="2821569" y="2861687"/>
            <a:ext cx="4545298" cy="993546"/>
            <a:chOff x="1738762" y="3153155"/>
            <a:chExt cx="5008245" cy="1094740"/>
          </a:xfrm>
        </p:grpSpPr>
        <p:sp>
          <p:nvSpPr>
            <p:cNvPr id="5" name="object 5"/>
            <p:cNvSpPr/>
            <p:nvPr/>
          </p:nvSpPr>
          <p:spPr>
            <a:xfrm>
              <a:off x="3402969" y="3890771"/>
              <a:ext cx="3339465" cy="172720"/>
            </a:xfrm>
            <a:custGeom>
              <a:avLst/>
              <a:gdLst/>
              <a:ahLst/>
              <a:cxnLst/>
              <a:rect l="l" t="t" r="r" b="b"/>
              <a:pathLst>
                <a:path w="3339465" h="172720">
                  <a:moveTo>
                    <a:pt x="3339083" y="172211"/>
                  </a:moveTo>
                  <a:lnTo>
                    <a:pt x="3339083" y="0"/>
                  </a:lnTo>
                  <a:lnTo>
                    <a:pt x="0" y="0"/>
                  </a:lnTo>
                  <a:lnTo>
                    <a:pt x="0" y="172211"/>
                  </a:lnTo>
                  <a:lnTo>
                    <a:pt x="3339083" y="172211"/>
                  </a:lnTo>
                  <a:close/>
                </a:path>
              </a:pathLst>
            </a:custGeom>
            <a:solidFill>
              <a:srgbClr val="3232CC"/>
            </a:solidFill>
          </p:spPr>
          <p:txBody>
            <a:bodyPr wrap="square" lIns="0" tIns="0" rIns="0" bIns="0" rtlCol="0"/>
            <a:lstStyle/>
            <a:p>
              <a:endParaRPr sz="1634"/>
            </a:p>
          </p:txBody>
        </p:sp>
        <p:sp>
          <p:nvSpPr>
            <p:cNvPr id="6" name="object 6"/>
            <p:cNvSpPr/>
            <p:nvPr/>
          </p:nvSpPr>
          <p:spPr>
            <a:xfrm>
              <a:off x="1738757" y="3153155"/>
              <a:ext cx="5008245" cy="1094740"/>
            </a:xfrm>
            <a:custGeom>
              <a:avLst/>
              <a:gdLst/>
              <a:ahLst/>
              <a:cxnLst/>
              <a:rect l="l" t="t" r="r" b="b"/>
              <a:pathLst>
                <a:path w="5008245" h="1094739">
                  <a:moveTo>
                    <a:pt x="1857756" y="1080528"/>
                  </a:moveTo>
                  <a:lnTo>
                    <a:pt x="1795272" y="1022616"/>
                  </a:lnTo>
                  <a:lnTo>
                    <a:pt x="1785378" y="1053604"/>
                  </a:lnTo>
                  <a:lnTo>
                    <a:pt x="3048" y="495312"/>
                  </a:lnTo>
                  <a:lnTo>
                    <a:pt x="0" y="504456"/>
                  </a:lnTo>
                  <a:lnTo>
                    <a:pt x="1782445" y="1062786"/>
                  </a:lnTo>
                  <a:lnTo>
                    <a:pt x="1772412" y="1094244"/>
                  </a:lnTo>
                  <a:lnTo>
                    <a:pt x="1798320" y="1090079"/>
                  </a:lnTo>
                  <a:lnTo>
                    <a:pt x="1857756" y="1080528"/>
                  </a:lnTo>
                  <a:close/>
                </a:path>
                <a:path w="5008245" h="1094739">
                  <a:moveTo>
                    <a:pt x="3390900" y="483108"/>
                  </a:moveTo>
                  <a:lnTo>
                    <a:pt x="13716" y="483108"/>
                  </a:lnTo>
                  <a:lnTo>
                    <a:pt x="13716" y="492252"/>
                  </a:lnTo>
                  <a:lnTo>
                    <a:pt x="3390900" y="492252"/>
                  </a:lnTo>
                  <a:lnTo>
                    <a:pt x="3390900" y="483108"/>
                  </a:lnTo>
                  <a:close/>
                </a:path>
                <a:path w="5008245" h="1094739">
                  <a:moveTo>
                    <a:pt x="4244340" y="0"/>
                  </a:moveTo>
                  <a:lnTo>
                    <a:pt x="954024" y="0"/>
                  </a:lnTo>
                  <a:lnTo>
                    <a:pt x="954024" y="9144"/>
                  </a:lnTo>
                  <a:lnTo>
                    <a:pt x="4244340" y="9144"/>
                  </a:lnTo>
                  <a:lnTo>
                    <a:pt x="4244340" y="0"/>
                  </a:lnTo>
                  <a:close/>
                </a:path>
                <a:path w="5008245" h="1094739">
                  <a:moveTo>
                    <a:pt x="5007864" y="733056"/>
                  </a:moveTo>
                  <a:lnTo>
                    <a:pt x="4998720" y="733056"/>
                  </a:lnTo>
                  <a:lnTo>
                    <a:pt x="4998720" y="743724"/>
                  </a:lnTo>
                  <a:lnTo>
                    <a:pt x="4998720" y="905268"/>
                  </a:lnTo>
                  <a:lnTo>
                    <a:pt x="1670304" y="905268"/>
                  </a:lnTo>
                  <a:lnTo>
                    <a:pt x="1670304" y="743724"/>
                  </a:lnTo>
                  <a:lnTo>
                    <a:pt x="3978592" y="743724"/>
                  </a:lnTo>
                  <a:lnTo>
                    <a:pt x="3983736" y="784872"/>
                  </a:lnTo>
                  <a:lnTo>
                    <a:pt x="4000500" y="768527"/>
                  </a:lnTo>
                  <a:lnTo>
                    <a:pt x="4025938" y="743724"/>
                  </a:lnTo>
                  <a:lnTo>
                    <a:pt x="4998720" y="743724"/>
                  </a:lnTo>
                  <a:lnTo>
                    <a:pt x="4998720" y="733056"/>
                  </a:lnTo>
                  <a:lnTo>
                    <a:pt x="4036872" y="733056"/>
                  </a:lnTo>
                  <a:lnTo>
                    <a:pt x="4044696" y="725436"/>
                  </a:lnTo>
                  <a:lnTo>
                    <a:pt x="4013555" y="714171"/>
                  </a:lnTo>
                  <a:lnTo>
                    <a:pt x="4259580" y="6108"/>
                  </a:lnTo>
                  <a:lnTo>
                    <a:pt x="4251960" y="3060"/>
                  </a:lnTo>
                  <a:lnTo>
                    <a:pt x="4004513" y="710895"/>
                  </a:lnTo>
                  <a:lnTo>
                    <a:pt x="3973068" y="699528"/>
                  </a:lnTo>
                  <a:lnTo>
                    <a:pt x="3977259" y="733056"/>
                  </a:lnTo>
                  <a:lnTo>
                    <a:pt x="1659636" y="733056"/>
                  </a:lnTo>
                  <a:lnTo>
                    <a:pt x="1659636" y="914412"/>
                  </a:lnTo>
                  <a:lnTo>
                    <a:pt x="5007864" y="914412"/>
                  </a:lnTo>
                  <a:lnTo>
                    <a:pt x="5007864" y="733056"/>
                  </a:lnTo>
                  <a:close/>
                </a:path>
              </a:pathLst>
            </a:custGeom>
            <a:solidFill>
              <a:srgbClr val="000000"/>
            </a:solidFill>
          </p:spPr>
          <p:txBody>
            <a:bodyPr wrap="square" lIns="0" tIns="0" rIns="0" bIns="0" rtlCol="0"/>
            <a:lstStyle/>
            <a:p>
              <a:endParaRPr sz="1634"/>
            </a:p>
          </p:txBody>
        </p:sp>
      </p:grpSp>
      <p:sp>
        <p:nvSpPr>
          <p:cNvPr id="7" name="object 7"/>
          <p:cNvSpPr/>
          <p:nvPr/>
        </p:nvSpPr>
        <p:spPr>
          <a:xfrm>
            <a:off x="7414931" y="3525588"/>
            <a:ext cx="416667" cy="95666"/>
          </a:xfrm>
          <a:custGeom>
            <a:avLst/>
            <a:gdLst/>
            <a:ahLst/>
            <a:cxnLst/>
            <a:rect l="l" t="t" r="r" b="b"/>
            <a:pathLst>
              <a:path w="459104" h="105410">
                <a:moveTo>
                  <a:pt x="103632" y="35052"/>
                </a:moveTo>
                <a:lnTo>
                  <a:pt x="103632" y="0"/>
                </a:lnTo>
                <a:lnTo>
                  <a:pt x="0" y="53340"/>
                </a:lnTo>
                <a:lnTo>
                  <a:pt x="86868" y="96774"/>
                </a:lnTo>
                <a:lnTo>
                  <a:pt x="86868" y="35052"/>
                </a:lnTo>
                <a:lnTo>
                  <a:pt x="103632" y="35052"/>
                </a:lnTo>
                <a:close/>
              </a:path>
              <a:path w="459104" h="105410">
                <a:moveTo>
                  <a:pt x="370332" y="70104"/>
                </a:moveTo>
                <a:lnTo>
                  <a:pt x="370332" y="35052"/>
                </a:lnTo>
                <a:lnTo>
                  <a:pt x="86868" y="35052"/>
                </a:lnTo>
                <a:lnTo>
                  <a:pt x="86868" y="70104"/>
                </a:lnTo>
                <a:lnTo>
                  <a:pt x="370332" y="70104"/>
                </a:lnTo>
                <a:close/>
              </a:path>
              <a:path w="459104" h="105410">
                <a:moveTo>
                  <a:pt x="103632" y="105156"/>
                </a:moveTo>
                <a:lnTo>
                  <a:pt x="103632" y="70104"/>
                </a:lnTo>
                <a:lnTo>
                  <a:pt x="86868" y="70104"/>
                </a:lnTo>
                <a:lnTo>
                  <a:pt x="86868" y="96774"/>
                </a:lnTo>
                <a:lnTo>
                  <a:pt x="103632" y="105156"/>
                </a:lnTo>
                <a:close/>
              </a:path>
              <a:path w="459104" h="105410">
                <a:moveTo>
                  <a:pt x="458724" y="53340"/>
                </a:moveTo>
                <a:lnTo>
                  <a:pt x="353568" y="0"/>
                </a:lnTo>
                <a:lnTo>
                  <a:pt x="353568" y="35052"/>
                </a:lnTo>
                <a:lnTo>
                  <a:pt x="370332" y="35052"/>
                </a:lnTo>
                <a:lnTo>
                  <a:pt x="370332" y="96895"/>
                </a:lnTo>
                <a:lnTo>
                  <a:pt x="458724" y="53340"/>
                </a:lnTo>
                <a:close/>
              </a:path>
              <a:path w="459104" h="105410">
                <a:moveTo>
                  <a:pt x="370332" y="96895"/>
                </a:moveTo>
                <a:lnTo>
                  <a:pt x="370332" y="70104"/>
                </a:lnTo>
                <a:lnTo>
                  <a:pt x="353568" y="70104"/>
                </a:lnTo>
                <a:lnTo>
                  <a:pt x="353568" y="105156"/>
                </a:lnTo>
                <a:lnTo>
                  <a:pt x="370332" y="96895"/>
                </a:lnTo>
                <a:close/>
              </a:path>
            </a:pathLst>
          </a:custGeom>
          <a:solidFill>
            <a:srgbClr val="000000"/>
          </a:solidFill>
        </p:spPr>
        <p:txBody>
          <a:bodyPr wrap="square" lIns="0" tIns="0" rIns="0" bIns="0" rtlCol="0"/>
          <a:lstStyle/>
          <a:p>
            <a:endParaRPr sz="1634"/>
          </a:p>
        </p:txBody>
      </p:sp>
      <p:sp>
        <p:nvSpPr>
          <p:cNvPr id="8" name="object 8"/>
          <p:cNvSpPr txBox="1"/>
          <p:nvPr/>
        </p:nvSpPr>
        <p:spPr>
          <a:xfrm>
            <a:off x="2778237" y="1671737"/>
            <a:ext cx="6415459" cy="1836776"/>
          </a:xfrm>
          <a:prstGeom prst="rect">
            <a:avLst/>
          </a:prstGeom>
        </p:spPr>
        <p:txBody>
          <a:bodyPr vert="horz" wrap="square" lIns="0" tIns="11526" rIns="0" bIns="0" rtlCol="0">
            <a:spAutoFit/>
          </a:bodyPr>
          <a:lstStyle/>
          <a:p>
            <a:pPr marL="469129">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DILATATION THERMIQUE.</a:t>
            </a:r>
            <a:endParaRPr sz="2000" dirty="0">
              <a:latin typeface="Comic Sans MS"/>
              <a:cs typeface="Comic Sans MS"/>
            </a:endParaRPr>
          </a:p>
          <a:p>
            <a:pPr>
              <a:spcBef>
                <a:spcPts val="18"/>
              </a:spcBef>
            </a:pPr>
            <a:endParaRPr sz="2000" dirty="0">
              <a:latin typeface="Comic Sans MS"/>
              <a:cs typeface="Comic Sans MS"/>
            </a:endParaRPr>
          </a:p>
          <a:p>
            <a:pPr marL="11527" marR="2492610" indent="840860">
              <a:lnSpc>
                <a:spcPct val="135400"/>
              </a:lnSpc>
            </a:pPr>
            <a:r>
              <a:rPr sz="2000" spc="-5" dirty="0">
                <a:latin typeface="Comic Sans MS"/>
                <a:cs typeface="Comic Sans MS"/>
              </a:rPr>
              <a:t>Tablier par temps froid  Tablier par temps</a:t>
            </a:r>
            <a:r>
              <a:rPr sz="2000" spc="-27" dirty="0">
                <a:latin typeface="Comic Sans MS"/>
                <a:cs typeface="Comic Sans MS"/>
              </a:rPr>
              <a:t> </a:t>
            </a:r>
            <a:r>
              <a:rPr sz="2000" dirty="0">
                <a:latin typeface="Comic Sans MS"/>
                <a:cs typeface="Comic Sans MS"/>
              </a:rPr>
              <a:t>chaud</a:t>
            </a:r>
          </a:p>
          <a:p>
            <a:pPr marL="5154083">
              <a:spcBef>
                <a:spcPts val="132"/>
              </a:spcBef>
            </a:pPr>
            <a:r>
              <a:rPr sz="2000" spc="-9" dirty="0">
                <a:latin typeface="Comic Sans MS"/>
                <a:cs typeface="Comic Sans MS"/>
              </a:rPr>
              <a:t>d</a:t>
            </a:r>
            <a:r>
              <a:rPr sz="2000" spc="-5" dirty="0">
                <a:latin typeface="Comic Sans MS"/>
                <a:cs typeface="Comic Sans MS"/>
              </a:rPr>
              <a:t>i</a:t>
            </a:r>
            <a:r>
              <a:rPr sz="2000" dirty="0">
                <a:latin typeface="Comic Sans MS"/>
                <a:cs typeface="Comic Sans MS"/>
              </a:rPr>
              <a:t>l</a:t>
            </a:r>
            <a:r>
              <a:rPr sz="2000" spc="-5" dirty="0">
                <a:latin typeface="Comic Sans MS"/>
                <a:cs typeface="Comic Sans MS"/>
              </a:rPr>
              <a:t>atatio</a:t>
            </a:r>
            <a:r>
              <a:rPr sz="2000" dirty="0">
                <a:latin typeface="Comic Sans MS"/>
                <a:cs typeface="Comic Sans MS"/>
              </a:rPr>
              <a:t>n</a:t>
            </a:r>
          </a:p>
        </p:txBody>
      </p:sp>
      <p:sp>
        <p:nvSpPr>
          <p:cNvPr id="9" name="object 9"/>
          <p:cNvSpPr/>
          <p:nvPr/>
        </p:nvSpPr>
        <p:spPr>
          <a:xfrm>
            <a:off x="4224058" y="3943291"/>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sp>
        <p:nvSpPr>
          <p:cNvPr id="10" name="object 10"/>
          <p:cNvSpPr/>
          <p:nvPr/>
        </p:nvSpPr>
        <p:spPr>
          <a:xfrm>
            <a:off x="7466105" y="3957124"/>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grpSp>
        <p:nvGrpSpPr>
          <p:cNvPr id="11" name="object 11"/>
          <p:cNvGrpSpPr/>
          <p:nvPr/>
        </p:nvGrpSpPr>
        <p:grpSpPr>
          <a:xfrm>
            <a:off x="2128625" y="2237898"/>
            <a:ext cx="6989397" cy="2743200"/>
            <a:chOff x="975241" y="2465832"/>
            <a:chExt cx="7701280" cy="3022600"/>
          </a:xfrm>
        </p:grpSpPr>
        <p:sp>
          <p:nvSpPr>
            <p:cNvPr id="12" name="object 12"/>
            <p:cNvSpPr/>
            <p:nvPr/>
          </p:nvSpPr>
          <p:spPr>
            <a:xfrm>
              <a:off x="2037466" y="4367783"/>
              <a:ext cx="6638543" cy="1118616"/>
            </a:xfrm>
            <a:prstGeom prst="rect">
              <a:avLst/>
            </a:prstGeom>
            <a:blipFill>
              <a:blip r:embed="rId2" cstate="print"/>
              <a:stretch>
                <a:fillRect/>
              </a:stretch>
            </a:blipFill>
          </p:spPr>
          <p:txBody>
            <a:bodyPr wrap="square" lIns="0" tIns="0" rIns="0" bIns="0" rtlCol="0"/>
            <a:lstStyle/>
            <a:p>
              <a:endParaRPr sz="1634"/>
            </a:p>
          </p:txBody>
        </p:sp>
        <p:sp>
          <p:nvSpPr>
            <p:cNvPr id="13" name="object 13"/>
            <p:cNvSpPr/>
            <p:nvPr/>
          </p:nvSpPr>
          <p:spPr>
            <a:xfrm>
              <a:off x="2037466" y="4367783"/>
              <a:ext cx="6629400" cy="1120140"/>
            </a:xfrm>
            <a:custGeom>
              <a:avLst/>
              <a:gdLst/>
              <a:ahLst/>
              <a:cxnLst/>
              <a:rect l="l" t="t" r="r" b="b"/>
              <a:pathLst>
                <a:path w="6629400" h="1120139">
                  <a:moveTo>
                    <a:pt x="1524000" y="10668"/>
                  </a:moveTo>
                  <a:lnTo>
                    <a:pt x="1524000" y="1524"/>
                  </a:lnTo>
                  <a:lnTo>
                    <a:pt x="0" y="1524"/>
                  </a:lnTo>
                  <a:lnTo>
                    <a:pt x="0" y="6096"/>
                  </a:lnTo>
                  <a:lnTo>
                    <a:pt x="314" y="10668"/>
                  </a:lnTo>
                  <a:lnTo>
                    <a:pt x="1511300" y="10668"/>
                  </a:lnTo>
                  <a:lnTo>
                    <a:pt x="1511300" y="7620"/>
                  </a:lnTo>
                  <a:lnTo>
                    <a:pt x="1524000" y="10668"/>
                  </a:lnTo>
                  <a:close/>
                </a:path>
                <a:path w="6629400" h="1120139">
                  <a:moveTo>
                    <a:pt x="314" y="10668"/>
                  </a:moveTo>
                  <a:lnTo>
                    <a:pt x="0" y="6096"/>
                  </a:lnTo>
                  <a:lnTo>
                    <a:pt x="261" y="10668"/>
                  </a:lnTo>
                  <a:close/>
                </a:path>
                <a:path w="6629400" h="1120139">
                  <a:moveTo>
                    <a:pt x="261" y="10668"/>
                  </a:moveTo>
                  <a:lnTo>
                    <a:pt x="0" y="6096"/>
                  </a:lnTo>
                  <a:lnTo>
                    <a:pt x="0" y="10668"/>
                  </a:lnTo>
                  <a:lnTo>
                    <a:pt x="261" y="10668"/>
                  </a:lnTo>
                  <a:close/>
                </a:path>
                <a:path w="6629400" h="1120139">
                  <a:moveTo>
                    <a:pt x="6629400" y="1110996"/>
                  </a:moveTo>
                  <a:lnTo>
                    <a:pt x="76200" y="1110996"/>
                  </a:lnTo>
                  <a:lnTo>
                    <a:pt x="76200" y="1115568"/>
                  </a:lnTo>
                  <a:lnTo>
                    <a:pt x="314" y="10668"/>
                  </a:lnTo>
                  <a:lnTo>
                    <a:pt x="63500" y="1115568"/>
                  </a:lnTo>
                  <a:lnTo>
                    <a:pt x="63500" y="1118616"/>
                  </a:lnTo>
                  <a:lnTo>
                    <a:pt x="76200" y="1120140"/>
                  </a:lnTo>
                  <a:lnTo>
                    <a:pt x="6616700" y="1120140"/>
                  </a:lnTo>
                  <a:lnTo>
                    <a:pt x="6616700" y="1115568"/>
                  </a:lnTo>
                  <a:lnTo>
                    <a:pt x="6629400" y="1110996"/>
                  </a:lnTo>
                  <a:close/>
                </a:path>
                <a:path w="6629400" h="1120139">
                  <a:moveTo>
                    <a:pt x="1524000" y="10668"/>
                  </a:moveTo>
                  <a:lnTo>
                    <a:pt x="1511300" y="7620"/>
                  </a:lnTo>
                  <a:lnTo>
                    <a:pt x="1513840" y="10668"/>
                  </a:lnTo>
                  <a:lnTo>
                    <a:pt x="1524000" y="10668"/>
                  </a:lnTo>
                  <a:close/>
                </a:path>
                <a:path w="6629400" h="1120139">
                  <a:moveTo>
                    <a:pt x="1513840" y="10668"/>
                  </a:moveTo>
                  <a:lnTo>
                    <a:pt x="1511300" y="7620"/>
                  </a:lnTo>
                  <a:lnTo>
                    <a:pt x="1511300" y="10668"/>
                  </a:lnTo>
                  <a:lnTo>
                    <a:pt x="1513840" y="10668"/>
                  </a:lnTo>
                  <a:close/>
                </a:path>
                <a:path w="6629400" h="1120139">
                  <a:moveTo>
                    <a:pt x="1536700" y="53340"/>
                  </a:moveTo>
                  <a:lnTo>
                    <a:pt x="1536700" y="18288"/>
                  </a:lnTo>
                  <a:lnTo>
                    <a:pt x="1524000" y="4572"/>
                  </a:lnTo>
                  <a:lnTo>
                    <a:pt x="1524000" y="10668"/>
                  </a:lnTo>
                  <a:lnTo>
                    <a:pt x="1513840" y="10668"/>
                  </a:lnTo>
                  <a:lnTo>
                    <a:pt x="1524000" y="22860"/>
                  </a:lnTo>
                  <a:lnTo>
                    <a:pt x="1536700" y="53340"/>
                  </a:lnTo>
                  <a:close/>
                </a:path>
                <a:path w="6629400" h="1120139">
                  <a:moveTo>
                    <a:pt x="1549400" y="82296"/>
                  </a:moveTo>
                  <a:lnTo>
                    <a:pt x="1549400" y="65532"/>
                  </a:lnTo>
                  <a:lnTo>
                    <a:pt x="1536700" y="35052"/>
                  </a:lnTo>
                  <a:lnTo>
                    <a:pt x="1536700" y="67056"/>
                  </a:lnTo>
                  <a:lnTo>
                    <a:pt x="1549400" y="82296"/>
                  </a:lnTo>
                  <a:close/>
                </a:path>
                <a:path w="6629400" h="1120139">
                  <a:moveTo>
                    <a:pt x="1562100" y="201168"/>
                  </a:moveTo>
                  <a:lnTo>
                    <a:pt x="1562100" y="124968"/>
                  </a:lnTo>
                  <a:lnTo>
                    <a:pt x="1549400" y="79248"/>
                  </a:lnTo>
                  <a:lnTo>
                    <a:pt x="1549400" y="170688"/>
                  </a:lnTo>
                  <a:lnTo>
                    <a:pt x="1562100" y="201168"/>
                  </a:lnTo>
                  <a:close/>
                </a:path>
                <a:path w="6629400" h="1120139">
                  <a:moveTo>
                    <a:pt x="1600200" y="298704"/>
                  </a:moveTo>
                  <a:lnTo>
                    <a:pt x="1600200" y="274320"/>
                  </a:lnTo>
                  <a:lnTo>
                    <a:pt x="1587500" y="251460"/>
                  </a:lnTo>
                  <a:lnTo>
                    <a:pt x="1574800" y="230124"/>
                  </a:lnTo>
                  <a:lnTo>
                    <a:pt x="1562100" y="199644"/>
                  </a:lnTo>
                  <a:lnTo>
                    <a:pt x="1562100" y="216408"/>
                  </a:lnTo>
                  <a:lnTo>
                    <a:pt x="1574800" y="233172"/>
                  </a:lnTo>
                  <a:lnTo>
                    <a:pt x="1574800" y="256032"/>
                  </a:lnTo>
                  <a:lnTo>
                    <a:pt x="1587500" y="263652"/>
                  </a:lnTo>
                  <a:lnTo>
                    <a:pt x="1587500" y="291084"/>
                  </a:lnTo>
                  <a:lnTo>
                    <a:pt x="1600200" y="298704"/>
                  </a:lnTo>
                  <a:close/>
                </a:path>
                <a:path w="6629400" h="1120139">
                  <a:moveTo>
                    <a:pt x="1612900" y="315468"/>
                  </a:moveTo>
                  <a:lnTo>
                    <a:pt x="1612900" y="301752"/>
                  </a:lnTo>
                  <a:lnTo>
                    <a:pt x="1600200" y="294132"/>
                  </a:lnTo>
                  <a:lnTo>
                    <a:pt x="1600200" y="310896"/>
                  </a:lnTo>
                  <a:lnTo>
                    <a:pt x="1612900" y="315468"/>
                  </a:lnTo>
                  <a:close/>
                </a:path>
                <a:path w="6629400" h="1120139">
                  <a:moveTo>
                    <a:pt x="1625600" y="336804"/>
                  </a:moveTo>
                  <a:lnTo>
                    <a:pt x="1625600" y="320040"/>
                  </a:lnTo>
                  <a:lnTo>
                    <a:pt x="1612900" y="309372"/>
                  </a:lnTo>
                  <a:lnTo>
                    <a:pt x="1612900" y="326136"/>
                  </a:lnTo>
                  <a:lnTo>
                    <a:pt x="1625600" y="336804"/>
                  </a:lnTo>
                  <a:close/>
                </a:path>
                <a:path w="6629400" h="1120139">
                  <a:moveTo>
                    <a:pt x="1778000" y="544068"/>
                  </a:moveTo>
                  <a:lnTo>
                    <a:pt x="1778000" y="536448"/>
                  </a:lnTo>
                  <a:lnTo>
                    <a:pt x="1765300" y="530352"/>
                  </a:lnTo>
                  <a:lnTo>
                    <a:pt x="1765300" y="524256"/>
                  </a:lnTo>
                  <a:lnTo>
                    <a:pt x="1739900" y="510540"/>
                  </a:lnTo>
                  <a:lnTo>
                    <a:pt x="1714500" y="486156"/>
                  </a:lnTo>
                  <a:lnTo>
                    <a:pt x="1701800" y="475488"/>
                  </a:lnTo>
                  <a:lnTo>
                    <a:pt x="1676400" y="451104"/>
                  </a:lnTo>
                  <a:lnTo>
                    <a:pt x="1676400" y="440436"/>
                  </a:lnTo>
                  <a:lnTo>
                    <a:pt x="1663700" y="428244"/>
                  </a:lnTo>
                  <a:lnTo>
                    <a:pt x="1663700" y="416052"/>
                  </a:lnTo>
                  <a:lnTo>
                    <a:pt x="1651000" y="403860"/>
                  </a:lnTo>
                  <a:lnTo>
                    <a:pt x="1638300" y="348996"/>
                  </a:lnTo>
                  <a:lnTo>
                    <a:pt x="1638300" y="330708"/>
                  </a:lnTo>
                  <a:lnTo>
                    <a:pt x="1625600" y="330708"/>
                  </a:lnTo>
                  <a:lnTo>
                    <a:pt x="1625600" y="350520"/>
                  </a:lnTo>
                  <a:lnTo>
                    <a:pt x="1638300" y="365760"/>
                  </a:lnTo>
                  <a:lnTo>
                    <a:pt x="1651000" y="406908"/>
                  </a:lnTo>
                  <a:lnTo>
                    <a:pt x="1651000" y="419100"/>
                  </a:lnTo>
                  <a:lnTo>
                    <a:pt x="1663700" y="432816"/>
                  </a:lnTo>
                  <a:lnTo>
                    <a:pt x="1676400" y="457200"/>
                  </a:lnTo>
                  <a:lnTo>
                    <a:pt x="1689100" y="469392"/>
                  </a:lnTo>
                  <a:lnTo>
                    <a:pt x="1701800" y="493776"/>
                  </a:lnTo>
                  <a:lnTo>
                    <a:pt x="1727200" y="505968"/>
                  </a:lnTo>
                  <a:lnTo>
                    <a:pt x="1739900" y="518160"/>
                  </a:lnTo>
                  <a:lnTo>
                    <a:pt x="1752600" y="531876"/>
                  </a:lnTo>
                  <a:lnTo>
                    <a:pt x="1778000" y="544068"/>
                  </a:lnTo>
                  <a:close/>
                </a:path>
                <a:path w="6629400" h="1120139">
                  <a:moveTo>
                    <a:pt x="2717800" y="804672"/>
                  </a:moveTo>
                  <a:lnTo>
                    <a:pt x="2717800" y="795528"/>
                  </a:lnTo>
                  <a:lnTo>
                    <a:pt x="2628900" y="784860"/>
                  </a:lnTo>
                  <a:lnTo>
                    <a:pt x="2603500" y="780288"/>
                  </a:lnTo>
                  <a:lnTo>
                    <a:pt x="2514600" y="769620"/>
                  </a:lnTo>
                  <a:lnTo>
                    <a:pt x="2501900" y="769620"/>
                  </a:lnTo>
                  <a:lnTo>
                    <a:pt x="2438400" y="762000"/>
                  </a:lnTo>
                  <a:lnTo>
                    <a:pt x="2425700" y="758952"/>
                  </a:lnTo>
                  <a:lnTo>
                    <a:pt x="2400300" y="754380"/>
                  </a:lnTo>
                  <a:lnTo>
                    <a:pt x="2374900" y="751332"/>
                  </a:lnTo>
                  <a:lnTo>
                    <a:pt x="2362200" y="748284"/>
                  </a:lnTo>
                  <a:lnTo>
                    <a:pt x="2235200" y="733044"/>
                  </a:lnTo>
                  <a:lnTo>
                    <a:pt x="2222500" y="729996"/>
                  </a:lnTo>
                  <a:lnTo>
                    <a:pt x="2197100" y="725424"/>
                  </a:lnTo>
                  <a:lnTo>
                    <a:pt x="2133600" y="717804"/>
                  </a:lnTo>
                  <a:lnTo>
                    <a:pt x="2032000" y="688848"/>
                  </a:lnTo>
                  <a:lnTo>
                    <a:pt x="1993900" y="669036"/>
                  </a:lnTo>
                  <a:lnTo>
                    <a:pt x="1968500" y="662940"/>
                  </a:lnTo>
                  <a:lnTo>
                    <a:pt x="1955800" y="658368"/>
                  </a:lnTo>
                  <a:lnTo>
                    <a:pt x="1930400" y="653796"/>
                  </a:lnTo>
                  <a:lnTo>
                    <a:pt x="1930400" y="652272"/>
                  </a:lnTo>
                  <a:lnTo>
                    <a:pt x="1917700" y="649224"/>
                  </a:lnTo>
                  <a:lnTo>
                    <a:pt x="1905000" y="643128"/>
                  </a:lnTo>
                  <a:lnTo>
                    <a:pt x="1892300" y="638556"/>
                  </a:lnTo>
                  <a:lnTo>
                    <a:pt x="1866900" y="626364"/>
                  </a:lnTo>
                  <a:lnTo>
                    <a:pt x="1854200" y="618744"/>
                  </a:lnTo>
                  <a:lnTo>
                    <a:pt x="1841500" y="612648"/>
                  </a:lnTo>
                  <a:lnTo>
                    <a:pt x="1841500" y="605028"/>
                  </a:lnTo>
                  <a:lnTo>
                    <a:pt x="1828800" y="597408"/>
                  </a:lnTo>
                  <a:lnTo>
                    <a:pt x="1803400" y="566928"/>
                  </a:lnTo>
                  <a:lnTo>
                    <a:pt x="1790700" y="553212"/>
                  </a:lnTo>
                  <a:lnTo>
                    <a:pt x="1778000" y="537972"/>
                  </a:lnTo>
                  <a:lnTo>
                    <a:pt x="1778000" y="557784"/>
                  </a:lnTo>
                  <a:lnTo>
                    <a:pt x="1803400" y="588264"/>
                  </a:lnTo>
                  <a:lnTo>
                    <a:pt x="1816100" y="597408"/>
                  </a:lnTo>
                  <a:lnTo>
                    <a:pt x="1828800" y="605028"/>
                  </a:lnTo>
                  <a:lnTo>
                    <a:pt x="1828800" y="612648"/>
                  </a:lnTo>
                  <a:lnTo>
                    <a:pt x="1841500" y="620268"/>
                  </a:lnTo>
                  <a:lnTo>
                    <a:pt x="1854200" y="626364"/>
                  </a:lnTo>
                  <a:lnTo>
                    <a:pt x="1866900" y="633984"/>
                  </a:lnTo>
                  <a:lnTo>
                    <a:pt x="1892300" y="652272"/>
                  </a:lnTo>
                  <a:lnTo>
                    <a:pt x="1917700" y="658368"/>
                  </a:lnTo>
                  <a:lnTo>
                    <a:pt x="1917700" y="661416"/>
                  </a:lnTo>
                  <a:lnTo>
                    <a:pt x="1930400" y="662940"/>
                  </a:lnTo>
                  <a:lnTo>
                    <a:pt x="1955800" y="667512"/>
                  </a:lnTo>
                  <a:lnTo>
                    <a:pt x="1968500" y="673608"/>
                  </a:lnTo>
                  <a:lnTo>
                    <a:pt x="1981200" y="675132"/>
                  </a:lnTo>
                  <a:lnTo>
                    <a:pt x="2032000" y="696468"/>
                  </a:lnTo>
                  <a:lnTo>
                    <a:pt x="2108200" y="720852"/>
                  </a:lnTo>
                  <a:lnTo>
                    <a:pt x="2197100" y="736092"/>
                  </a:lnTo>
                  <a:lnTo>
                    <a:pt x="2235200" y="742188"/>
                  </a:lnTo>
                  <a:lnTo>
                    <a:pt x="2362200" y="757428"/>
                  </a:lnTo>
                  <a:lnTo>
                    <a:pt x="2374900" y="760476"/>
                  </a:lnTo>
                  <a:lnTo>
                    <a:pt x="2400300" y="763524"/>
                  </a:lnTo>
                  <a:lnTo>
                    <a:pt x="2425700" y="768096"/>
                  </a:lnTo>
                  <a:lnTo>
                    <a:pt x="2438400" y="771144"/>
                  </a:lnTo>
                  <a:lnTo>
                    <a:pt x="2514600" y="780288"/>
                  </a:lnTo>
                  <a:lnTo>
                    <a:pt x="2527300" y="780288"/>
                  </a:lnTo>
                  <a:lnTo>
                    <a:pt x="2603500" y="789432"/>
                  </a:lnTo>
                  <a:lnTo>
                    <a:pt x="2628900" y="794004"/>
                  </a:lnTo>
                  <a:lnTo>
                    <a:pt x="2717800" y="804672"/>
                  </a:lnTo>
                  <a:close/>
                </a:path>
                <a:path w="6629400" h="1120139">
                  <a:moveTo>
                    <a:pt x="2730500" y="806196"/>
                  </a:moveTo>
                  <a:lnTo>
                    <a:pt x="2730500" y="797052"/>
                  </a:lnTo>
                  <a:lnTo>
                    <a:pt x="2717800" y="797052"/>
                  </a:lnTo>
                  <a:lnTo>
                    <a:pt x="2717800" y="806196"/>
                  </a:lnTo>
                  <a:lnTo>
                    <a:pt x="2730500" y="806196"/>
                  </a:lnTo>
                  <a:close/>
                </a:path>
                <a:path w="6629400" h="1120139">
                  <a:moveTo>
                    <a:pt x="4508500" y="591312"/>
                  </a:moveTo>
                  <a:lnTo>
                    <a:pt x="4508500" y="573024"/>
                  </a:lnTo>
                  <a:lnTo>
                    <a:pt x="4495800" y="577596"/>
                  </a:lnTo>
                  <a:lnTo>
                    <a:pt x="4495800" y="582168"/>
                  </a:lnTo>
                  <a:lnTo>
                    <a:pt x="4483100" y="589788"/>
                  </a:lnTo>
                  <a:lnTo>
                    <a:pt x="4457700" y="595884"/>
                  </a:lnTo>
                  <a:lnTo>
                    <a:pt x="4419600" y="609600"/>
                  </a:lnTo>
                  <a:lnTo>
                    <a:pt x="4406900" y="617220"/>
                  </a:lnTo>
                  <a:lnTo>
                    <a:pt x="4381500" y="623316"/>
                  </a:lnTo>
                  <a:lnTo>
                    <a:pt x="4368800" y="630936"/>
                  </a:lnTo>
                  <a:lnTo>
                    <a:pt x="4343400" y="640080"/>
                  </a:lnTo>
                  <a:lnTo>
                    <a:pt x="4318000" y="656844"/>
                  </a:lnTo>
                  <a:lnTo>
                    <a:pt x="4203700" y="711708"/>
                  </a:lnTo>
                  <a:lnTo>
                    <a:pt x="4165600" y="728472"/>
                  </a:lnTo>
                  <a:lnTo>
                    <a:pt x="4127500" y="746760"/>
                  </a:lnTo>
                  <a:lnTo>
                    <a:pt x="4089400" y="763524"/>
                  </a:lnTo>
                  <a:lnTo>
                    <a:pt x="4038600" y="778764"/>
                  </a:lnTo>
                  <a:lnTo>
                    <a:pt x="4000500" y="794004"/>
                  </a:lnTo>
                  <a:lnTo>
                    <a:pt x="3911600" y="821436"/>
                  </a:lnTo>
                  <a:lnTo>
                    <a:pt x="3810000" y="842772"/>
                  </a:lnTo>
                  <a:lnTo>
                    <a:pt x="3759200" y="851916"/>
                  </a:lnTo>
                  <a:lnTo>
                    <a:pt x="3644900" y="865632"/>
                  </a:lnTo>
                  <a:lnTo>
                    <a:pt x="3606800" y="865632"/>
                  </a:lnTo>
                  <a:lnTo>
                    <a:pt x="3543300" y="868680"/>
                  </a:lnTo>
                  <a:lnTo>
                    <a:pt x="3505200" y="871728"/>
                  </a:lnTo>
                  <a:lnTo>
                    <a:pt x="3429000" y="874776"/>
                  </a:lnTo>
                  <a:lnTo>
                    <a:pt x="3352800" y="876300"/>
                  </a:lnTo>
                  <a:lnTo>
                    <a:pt x="3314700" y="877824"/>
                  </a:lnTo>
                  <a:lnTo>
                    <a:pt x="3276600" y="877824"/>
                  </a:lnTo>
                  <a:lnTo>
                    <a:pt x="3200400" y="874776"/>
                  </a:lnTo>
                  <a:lnTo>
                    <a:pt x="3162300" y="871728"/>
                  </a:lnTo>
                  <a:lnTo>
                    <a:pt x="3136900" y="867156"/>
                  </a:lnTo>
                  <a:lnTo>
                    <a:pt x="3098800" y="862584"/>
                  </a:lnTo>
                  <a:lnTo>
                    <a:pt x="3060700" y="854964"/>
                  </a:lnTo>
                  <a:lnTo>
                    <a:pt x="3022600" y="851916"/>
                  </a:lnTo>
                  <a:lnTo>
                    <a:pt x="2971800" y="847344"/>
                  </a:lnTo>
                  <a:lnTo>
                    <a:pt x="2895600" y="835152"/>
                  </a:lnTo>
                  <a:lnTo>
                    <a:pt x="2844800" y="827532"/>
                  </a:lnTo>
                  <a:lnTo>
                    <a:pt x="2806700" y="819912"/>
                  </a:lnTo>
                  <a:lnTo>
                    <a:pt x="2730500" y="798576"/>
                  </a:lnTo>
                  <a:lnTo>
                    <a:pt x="2730500" y="807720"/>
                  </a:lnTo>
                  <a:lnTo>
                    <a:pt x="2806700" y="829056"/>
                  </a:lnTo>
                  <a:lnTo>
                    <a:pt x="2882900" y="844296"/>
                  </a:lnTo>
                  <a:lnTo>
                    <a:pt x="2933700" y="851916"/>
                  </a:lnTo>
                  <a:lnTo>
                    <a:pt x="2971800" y="856488"/>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581400" y="877824"/>
                  </a:lnTo>
                  <a:lnTo>
                    <a:pt x="3644900" y="874776"/>
                  </a:lnTo>
                  <a:lnTo>
                    <a:pt x="3708400" y="868680"/>
                  </a:lnTo>
                  <a:lnTo>
                    <a:pt x="3759200" y="861060"/>
                  </a:lnTo>
                  <a:lnTo>
                    <a:pt x="3810000" y="851916"/>
                  </a:lnTo>
                  <a:lnTo>
                    <a:pt x="3911600" y="830580"/>
                  </a:lnTo>
                  <a:lnTo>
                    <a:pt x="3949700" y="816864"/>
                  </a:lnTo>
                  <a:lnTo>
                    <a:pt x="4000500" y="803148"/>
                  </a:lnTo>
                  <a:lnTo>
                    <a:pt x="4051300" y="787908"/>
                  </a:lnTo>
                  <a:lnTo>
                    <a:pt x="4203700" y="720852"/>
                  </a:lnTo>
                  <a:lnTo>
                    <a:pt x="4356100" y="647700"/>
                  </a:lnTo>
                  <a:lnTo>
                    <a:pt x="4381500" y="632460"/>
                  </a:lnTo>
                  <a:lnTo>
                    <a:pt x="4406900" y="626364"/>
                  </a:lnTo>
                  <a:lnTo>
                    <a:pt x="4419600" y="618744"/>
                  </a:lnTo>
                  <a:lnTo>
                    <a:pt x="4457700" y="605028"/>
                  </a:lnTo>
                  <a:lnTo>
                    <a:pt x="4483100" y="598932"/>
                  </a:lnTo>
                  <a:lnTo>
                    <a:pt x="4495800" y="591312"/>
                  </a:lnTo>
                  <a:lnTo>
                    <a:pt x="4508500" y="591312"/>
                  </a:lnTo>
                  <a:close/>
                </a:path>
                <a:path w="6629400" h="1120139">
                  <a:moveTo>
                    <a:pt x="4521200" y="574548"/>
                  </a:moveTo>
                  <a:lnTo>
                    <a:pt x="4521200" y="565404"/>
                  </a:lnTo>
                  <a:lnTo>
                    <a:pt x="4508500" y="566928"/>
                  </a:lnTo>
                  <a:lnTo>
                    <a:pt x="4508500" y="579120"/>
                  </a:lnTo>
                  <a:lnTo>
                    <a:pt x="4521200" y="574548"/>
                  </a:lnTo>
                  <a:close/>
                </a:path>
                <a:path w="6629400" h="1120139">
                  <a:moveTo>
                    <a:pt x="4749800" y="431292"/>
                  </a:moveTo>
                  <a:lnTo>
                    <a:pt x="4749800" y="422148"/>
                  </a:lnTo>
                  <a:lnTo>
                    <a:pt x="4724400" y="434340"/>
                  </a:lnTo>
                  <a:lnTo>
                    <a:pt x="4711700" y="446532"/>
                  </a:lnTo>
                  <a:lnTo>
                    <a:pt x="4660900" y="478536"/>
                  </a:lnTo>
                  <a:lnTo>
                    <a:pt x="4635500" y="490728"/>
                  </a:lnTo>
                  <a:lnTo>
                    <a:pt x="4622800" y="502920"/>
                  </a:lnTo>
                  <a:lnTo>
                    <a:pt x="4610100" y="516636"/>
                  </a:lnTo>
                  <a:lnTo>
                    <a:pt x="4584700" y="528828"/>
                  </a:lnTo>
                  <a:lnTo>
                    <a:pt x="4584700" y="533400"/>
                  </a:lnTo>
                  <a:lnTo>
                    <a:pt x="4572000" y="539496"/>
                  </a:lnTo>
                  <a:lnTo>
                    <a:pt x="4546600" y="550164"/>
                  </a:lnTo>
                  <a:lnTo>
                    <a:pt x="4521200" y="562356"/>
                  </a:lnTo>
                  <a:lnTo>
                    <a:pt x="4521200" y="569976"/>
                  </a:lnTo>
                  <a:lnTo>
                    <a:pt x="4533900" y="565404"/>
                  </a:lnTo>
                  <a:lnTo>
                    <a:pt x="4546600" y="559308"/>
                  </a:lnTo>
                  <a:lnTo>
                    <a:pt x="4572000" y="548640"/>
                  </a:lnTo>
                  <a:lnTo>
                    <a:pt x="4610100" y="530352"/>
                  </a:lnTo>
                  <a:lnTo>
                    <a:pt x="4610100" y="524256"/>
                  </a:lnTo>
                  <a:lnTo>
                    <a:pt x="4635500" y="510540"/>
                  </a:lnTo>
                  <a:lnTo>
                    <a:pt x="4660900" y="486156"/>
                  </a:lnTo>
                  <a:lnTo>
                    <a:pt x="4673600" y="475488"/>
                  </a:lnTo>
                  <a:lnTo>
                    <a:pt x="4711700" y="454152"/>
                  </a:lnTo>
                  <a:lnTo>
                    <a:pt x="4724400" y="443484"/>
                  </a:lnTo>
                  <a:lnTo>
                    <a:pt x="4749800" y="431292"/>
                  </a:lnTo>
                  <a:close/>
                </a:path>
                <a:path w="6629400" h="1120139">
                  <a:moveTo>
                    <a:pt x="4965700" y="135636"/>
                  </a:moveTo>
                  <a:lnTo>
                    <a:pt x="4965700" y="121920"/>
                  </a:lnTo>
                  <a:lnTo>
                    <a:pt x="4953000" y="131064"/>
                  </a:lnTo>
                  <a:lnTo>
                    <a:pt x="4940300" y="149352"/>
                  </a:lnTo>
                  <a:lnTo>
                    <a:pt x="4940300" y="167640"/>
                  </a:lnTo>
                  <a:lnTo>
                    <a:pt x="4927600" y="185928"/>
                  </a:lnTo>
                  <a:lnTo>
                    <a:pt x="4914900" y="205740"/>
                  </a:lnTo>
                  <a:lnTo>
                    <a:pt x="4889500" y="243840"/>
                  </a:lnTo>
                  <a:lnTo>
                    <a:pt x="4864100" y="283464"/>
                  </a:lnTo>
                  <a:lnTo>
                    <a:pt x="4838700" y="301752"/>
                  </a:lnTo>
                  <a:lnTo>
                    <a:pt x="4826000" y="321564"/>
                  </a:lnTo>
                  <a:lnTo>
                    <a:pt x="4813300" y="333756"/>
                  </a:lnTo>
                  <a:lnTo>
                    <a:pt x="4813300" y="347472"/>
                  </a:lnTo>
                  <a:lnTo>
                    <a:pt x="4787900" y="371856"/>
                  </a:lnTo>
                  <a:lnTo>
                    <a:pt x="4775200" y="385572"/>
                  </a:lnTo>
                  <a:lnTo>
                    <a:pt x="4762500" y="397764"/>
                  </a:lnTo>
                  <a:lnTo>
                    <a:pt x="4749800" y="411480"/>
                  </a:lnTo>
                  <a:lnTo>
                    <a:pt x="4749800" y="429768"/>
                  </a:lnTo>
                  <a:lnTo>
                    <a:pt x="4762500" y="416052"/>
                  </a:lnTo>
                  <a:lnTo>
                    <a:pt x="4775200" y="403860"/>
                  </a:lnTo>
                  <a:lnTo>
                    <a:pt x="4775200" y="391668"/>
                  </a:lnTo>
                  <a:lnTo>
                    <a:pt x="4787900" y="377952"/>
                  </a:lnTo>
                  <a:lnTo>
                    <a:pt x="4813300" y="353568"/>
                  </a:lnTo>
                  <a:lnTo>
                    <a:pt x="4826000" y="339852"/>
                  </a:lnTo>
                  <a:lnTo>
                    <a:pt x="4838700" y="327660"/>
                  </a:lnTo>
                  <a:lnTo>
                    <a:pt x="4864100" y="288036"/>
                  </a:lnTo>
                  <a:lnTo>
                    <a:pt x="4914900" y="211836"/>
                  </a:lnTo>
                  <a:lnTo>
                    <a:pt x="4953000" y="172212"/>
                  </a:lnTo>
                  <a:lnTo>
                    <a:pt x="4953000" y="152400"/>
                  </a:lnTo>
                  <a:lnTo>
                    <a:pt x="4965700" y="135636"/>
                  </a:lnTo>
                  <a:close/>
                </a:path>
                <a:path w="6629400" h="1120139">
                  <a:moveTo>
                    <a:pt x="4978400" y="118872"/>
                  </a:moveTo>
                  <a:lnTo>
                    <a:pt x="4978400" y="94488"/>
                  </a:lnTo>
                  <a:lnTo>
                    <a:pt x="4965700" y="103632"/>
                  </a:lnTo>
                  <a:lnTo>
                    <a:pt x="4965700" y="126492"/>
                  </a:lnTo>
                  <a:lnTo>
                    <a:pt x="4978400" y="118872"/>
                  </a:lnTo>
                  <a:close/>
                </a:path>
                <a:path w="6629400" h="1120139">
                  <a:moveTo>
                    <a:pt x="5016500" y="41148"/>
                  </a:moveTo>
                  <a:lnTo>
                    <a:pt x="5016500" y="25908"/>
                  </a:lnTo>
                  <a:lnTo>
                    <a:pt x="5003800" y="38100"/>
                  </a:lnTo>
                  <a:lnTo>
                    <a:pt x="5003800" y="48768"/>
                  </a:lnTo>
                  <a:lnTo>
                    <a:pt x="4978400" y="85344"/>
                  </a:lnTo>
                  <a:lnTo>
                    <a:pt x="4978400" y="109728"/>
                  </a:lnTo>
                  <a:lnTo>
                    <a:pt x="4991100" y="100584"/>
                  </a:lnTo>
                  <a:lnTo>
                    <a:pt x="4991100" y="77724"/>
                  </a:lnTo>
                  <a:lnTo>
                    <a:pt x="5016500" y="41148"/>
                  </a:lnTo>
                  <a:close/>
                </a:path>
                <a:path w="6629400" h="1120139">
                  <a:moveTo>
                    <a:pt x="6629400" y="10668"/>
                  </a:moveTo>
                  <a:lnTo>
                    <a:pt x="6629400" y="1524"/>
                  </a:lnTo>
                  <a:lnTo>
                    <a:pt x="5016500" y="0"/>
                  </a:lnTo>
                  <a:lnTo>
                    <a:pt x="5016500" y="9144"/>
                  </a:lnTo>
                  <a:lnTo>
                    <a:pt x="5029200" y="4572"/>
                  </a:lnTo>
                  <a:lnTo>
                    <a:pt x="5029200" y="9156"/>
                  </a:lnTo>
                  <a:lnTo>
                    <a:pt x="6616700" y="10656"/>
                  </a:lnTo>
                  <a:lnTo>
                    <a:pt x="6616700" y="6096"/>
                  </a:lnTo>
                  <a:lnTo>
                    <a:pt x="6629400" y="10668"/>
                  </a:lnTo>
                  <a:close/>
                </a:path>
                <a:path w="6629400" h="1120139">
                  <a:moveTo>
                    <a:pt x="5029200" y="4572"/>
                  </a:moveTo>
                  <a:lnTo>
                    <a:pt x="5016500" y="9144"/>
                  </a:lnTo>
                  <a:lnTo>
                    <a:pt x="5019669" y="9146"/>
                  </a:lnTo>
                  <a:lnTo>
                    <a:pt x="5029200" y="4572"/>
                  </a:lnTo>
                  <a:close/>
                </a:path>
                <a:path w="6629400" h="1120139">
                  <a:moveTo>
                    <a:pt x="5019669" y="9146"/>
                  </a:moveTo>
                  <a:lnTo>
                    <a:pt x="5016500" y="9144"/>
                  </a:lnTo>
                  <a:lnTo>
                    <a:pt x="5016500" y="10668"/>
                  </a:lnTo>
                  <a:lnTo>
                    <a:pt x="5019669" y="9146"/>
                  </a:lnTo>
                  <a:close/>
                </a:path>
                <a:path w="6629400" h="1120139">
                  <a:moveTo>
                    <a:pt x="5029200" y="9156"/>
                  </a:moveTo>
                  <a:lnTo>
                    <a:pt x="5029200" y="4572"/>
                  </a:lnTo>
                  <a:lnTo>
                    <a:pt x="5019669" y="9146"/>
                  </a:lnTo>
                  <a:lnTo>
                    <a:pt x="5029200" y="9156"/>
                  </a:lnTo>
                  <a:close/>
                </a:path>
                <a:path w="6629400" h="1120139">
                  <a:moveTo>
                    <a:pt x="6629400" y="10668"/>
                  </a:moveTo>
                  <a:lnTo>
                    <a:pt x="6616700" y="6096"/>
                  </a:lnTo>
                  <a:lnTo>
                    <a:pt x="6616700" y="10656"/>
                  </a:lnTo>
                  <a:lnTo>
                    <a:pt x="6629400" y="10668"/>
                  </a:lnTo>
                  <a:close/>
                </a:path>
                <a:path w="6629400" h="1120139">
                  <a:moveTo>
                    <a:pt x="6629400" y="1110996"/>
                  </a:moveTo>
                  <a:lnTo>
                    <a:pt x="6629400" y="10668"/>
                  </a:lnTo>
                  <a:lnTo>
                    <a:pt x="6616700" y="10656"/>
                  </a:lnTo>
                  <a:lnTo>
                    <a:pt x="6616700" y="1110996"/>
                  </a:lnTo>
                  <a:lnTo>
                    <a:pt x="6629400" y="1110996"/>
                  </a:lnTo>
                  <a:close/>
                </a:path>
                <a:path w="6629400" h="1120139">
                  <a:moveTo>
                    <a:pt x="6629400" y="1120140"/>
                  </a:moveTo>
                  <a:lnTo>
                    <a:pt x="6629400" y="1110996"/>
                  </a:lnTo>
                  <a:lnTo>
                    <a:pt x="6616700" y="1115568"/>
                  </a:lnTo>
                  <a:lnTo>
                    <a:pt x="6616700" y="1120140"/>
                  </a:lnTo>
                  <a:lnTo>
                    <a:pt x="6629400" y="1120140"/>
                  </a:lnTo>
                  <a:close/>
                </a:path>
              </a:pathLst>
            </a:custGeom>
            <a:solidFill>
              <a:srgbClr val="000000"/>
            </a:solidFill>
          </p:spPr>
          <p:txBody>
            <a:bodyPr wrap="square" lIns="0" tIns="0" rIns="0" bIns="0" rtlCol="0"/>
            <a:lstStyle/>
            <a:p>
              <a:endParaRPr sz="1634"/>
            </a:p>
          </p:txBody>
        </p:sp>
        <p:sp>
          <p:nvSpPr>
            <p:cNvPr id="14" name="object 14"/>
            <p:cNvSpPr/>
            <p:nvPr/>
          </p:nvSpPr>
          <p:spPr>
            <a:xfrm>
              <a:off x="4658746" y="4415027"/>
              <a:ext cx="135890" cy="905510"/>
            </a:xfrm>
            <a:custGeom>
              <a:avLst/>
              <a:gdLst/>
              <a:ahLst/>
              <a:cxnLst/>
              <a:rect l="l" t="t" r="r" b="b"/>
              <a:pathLst>
                <a:path w="135889" h="905510">
                  <a:moveTo>
                    <a:pt x="135635" y="905255"/>
                  </a:moveTo>
                  <a:lnTo>
                    <a:pt x="135635" y="0"/>
                  </a:lnTo>
                  <a:lnTo>
                    <a:pt x="0" y="0"/>
                  </a:lnTo>
                  <a:lnTo>
                    <a:pt x="0" y="905255"/>
                  </a:lnTo>
                  <a:lnTo>
                    <a:pt x="135635" y="905255"/>
                  </a:lnTo>
                  <a:close/>
                </a:path>
              </a:pathLst>
            </a:custGeom>
            <a:solidFill>
              <a:srgbClr val="00CC98"/>
            </a:solidFill>
          </p:spPr>
          <p:txBody>
            <a:bodyPr wrap="square" lIns="0" tIns="0" rIns="0" bIns="0" rtlCol="0"/>
            <a:lstStyle/>
            <a:p>
              <a:endParaRPr sz="1634"/>
            </a:p>
          </p:txBody>
        </p:sp>
        <p:sp>
          <p:nvSpPr>
            <p:cNvPr id="15" name="object 15"/>
            <p:cNvSpPr/>
            <p:nvPr/>
          </p:nvSpPr>
          <p:spPr>
            <a:xfrm>
              <a:off x="4654174" y="4410455"/>
              <a:ext cx="144780" cy="914400"/>
            </a:xfrm>
            <a:custGeom>
              <a:avLst/>
              <a:gdLst/>
              <a:ahLst/>
              <a:cxnLst/>
              <a:rect l="l" t="t" r="r" b="b"/>
              <a:pathLst>
                <a:path w="144779" h="914400">
                  <a:moveTo>
                    <a:pt x="144780" y="914400"/>
                  </a:moveTo>
                  <a:lnTo>
                    <a:pt x="144780" y="0"/>
                  </a:lnTo>
                  <a:lnTo>
                    <a:pt x="0" y="0"/>
                  </a:lnTo>
                  <a:lnTo>
                    <a:pt x="0" y="914400"/>
                  </a:lnTo>
                  <a:lnTo>
                    <a:pt x="4572" y="914400"/>
                  </a:lnTo>
                  <a:lnTo>
                    <a:pt x="4572" y="9144"/>
                  </a:lnTo>
                  <a:lnTo>
                    <a:pt x="10668" y="4572"/>
                  </a:lnTo>
                  <a:lnTo>
                    <a:pt x="10668" y="9144"/>
                  </a:lnTo>
                  <a:lnTo>
                    <a:pt x="135636" y="9144"/>
                  </a:lnTo>
                  <a:lnTo>
                    <a:pt x="135636" y="4572"/>
                  </a:lnTo>
                  <a:lnTo>
                    <a:pt x="140208" y="9144"/>
                  </a:lnTo>
                  <a:lnTo>
                    <a:pt x="140208" y="914400"/>
                  </a:lnTo>
                  <a:lnTo>
                    <a:pt x="144780" y="914400"/>
                  </a:lnTo>
                  <a:close/>
                </a:path>
                <a:path w="144779" h="914400">
                  <a:moveTo>
                    <a:pt x="10668" y="9144"/>
                  </a:moveTo>
                  <a:lnTo>
                    <a:pt x="10668" y="4572"/>
                  </a:lnTo>
                  <a:lnTo>
                    <a:pt x="4572" y="9144"/>
                  </a:lnTo>
                  <a:lnTo>
                    <a:pt x="10668" y="9144"/>
                  </a:lnTo>
                  <a:close/>
                </a:path>
                <a:path w="144779" h="914400">
                  <a:moveTo>
                    <a:pt x="10668" y="905256"/>
                  </a:moveTo>
                  <a:lnTo>
                    <a:pt x="10668" y="9144"/>
                  </a:lnTo>
                  <a:lnTo>
                    <a:pt x="4572" y="9144"/>
                  </a:lnTo>
                  <a:lnTo>
                    <a:pt x="4572" y="905256"/>
                  </a:lnTo>
                  <a:lnTo>
                    <a:pt x="10668" y="905256"/>
                  </a:lnTo>
                  <a:close/>
                </a:path>
                <a:path w="144779" h="914400">
                  <a:moveTo>
                    <a:pt x="140208" y="905256"/>
                  </a:moveTo>
                  <a:lnTo>
                    <a:pt x="4572" y="905256"/>
                  </a:lnTo>
                  <a:lnTo>
                    <a:pt x="10668" y="909828"/>
                  </a:lnTo>
                  <a:lnTo>
                    <a:pt x="10668" y="914400"/>
                  </a:lnTo>
                  <a:lnTo>
                    <a:pt x="135636" y="914400"/>
                  </a:lnTo>
                  <a:lnTo>
                    <a:pt x="135636" y="909828"/>
                  </a:lnTo>
                  <a:lnTo>
                    <a:pt x="140208" y="905256"/>
                  </a:lnTo>
                  <a:close/>
                </a:path>
                <a:path w="144779" h="914400">
                  <a:moveTo>
                    <a:pt x="10668" y="914400"/>
                  </a:moveTo>
                  <a:lnTo>
                    <a:pt x="10668" y="909828"/>
                  </a:lnTo>
                  <a:lnTo>
                    <a:pt x="4572" y="905256"/>
                  </a:lnTo>
                  <a:lnTo>
                    <a:pt x="4572" y="914400"/>
                  </a:lnTo>
                  <a:lnTo>
                    <a:pt x="10668" y="914400"/>
                  </a:lnTo>
                  <a:close/>
                </a:path>
                <a:path w="144779" h="914400">
                  <a:moveTo>
                    <a:pt x="140208" y="9144"/>
                  </a:moveTo>
                  <a:lnTo>
                    <a:pt x="135636" y="4572"/>
                  </a:lnTo>
                  <a:lnTo>
                    <a:pt x="135636" y="9144"/>
                  </a:lnTo>
                  <a:lnTo>
                    <a:pt x="140208" y="9144"/>
                  </a:lnTo>
                  <a:close/>
                </a:path>
                <a:path w="144779" h="914400">
                  <a:moveTo>
                    <a:pt x="140208" y="905256"/>
                  </a:moveTo>
                  <a:lnTo>
                    <a:pt x="140208" y="9144"/>
                  </a:lnTo>
                  <a:lnTo>
                    <a:pt x="135636" y="9144"/>
                  </a:lnTo>
                  <a:lnTo>
                    <a:pt x="135636" y="905256"/>
                  </a:lnTo>
                  <a:lnTo>
                    <a:pt x="140208" y="905256"/>
                  </a:lnTo>
                  <a:close/>
                </a:path>
                <a:path w="144779" h="914400">
                  <a:moveTo>
                    <a:pt x="140208" y="914400"/>
                  </a:moveTo>
                  <a:lnTo>
                    <a:pt x="140208" y="905256"/>
                  </a:lnTo>
                  <a:lnTo>
                    <a:pt x="135636" y="909828"/>
                  </a:lnTo>
                  <a:lnTo>
                    <a:pt x="135636" y="914400"/>
                  </a:lnTo>
                  <a:lnTo>
                    <a:pt x="140208" y="914400"/>
                  </a:lnTo>
                  <a:close/>
                </a:path>
              </a:pathLst>
            </a:custGeom>
            <a:solidFill>
              <a:srgbClr val="000000"/>
            </a:solidFill>
          </p:spPr>
          <p:txBody>
            <a:bodyPr wrap="square" lIns="0" tIns="0" rIns="0" bIns="0" rtlCol="0"/>
            <a:lstStyle/>
            <a:p>
              <a:endParaRPr sz="1634"/>
            </a:p>
          </p:txBody>
        </p:sp>
        <p:sp>
          <p:nvSpPr>
            <p:cNvPr id="16" name="object 16"/>
            <p:cNvSpPr/>
            <p:nvPr/>
          </p:nvSpPr>
          <p:spPr>
            <a:xfrm>
              <a:off x="5833749" y="4430267"/>
              <a:ext cx="135890" cy="928369"/>
            </a:xfrm>
            <a:custGeom>
              <a:avLst/>
              <a:gdLst/>
              <a:ahLst/>
              <a:cxnLst/>
              <a:rect l="l" t="t" r="r" b="b"/>
              <a:pathLst>
                <a:path w="135889" h="928370">
                  <a:moveTo>
                    <a:pt x="135635" y="928115"/>
                  </a:moveTo>
                  <a:lnTo>
                    <a:pt x="135635" y="0"/>
                  </a:lnTo>
                  <a:lnTo>
                    <a:pt x="0" y="0"/>
                  </a:lnTo>
                  <a:lnTo>
                    <a:pt x="0" y="928115"/>
                  </a:lnTo>
                  <a:lnTo>
                    <a:pt x="135635" y="928115"/>
                  </a:lnTo>
                  <a:close/>
                </a:path>
              </a:pathLst>
            </a:custGeom>
            <a:solidFill>
              <a:srgbClr val="00CC98"/>
            </a:solidFill>
          </p:spPr>
          <p:txBody>
            <a:bodyPr wrap="square" lIns="0" tIns="0" rIns="0" bIns="0" rtlCol="0"/>
            <a:lstStyle/>
            <a:p>
              <a:endParaRPr sz="1634"/>
            </a:p>
          </p:txBody>
        </p:sp>
        <p:sp>
          <p:nvSpPr>
            <p:cNvPr id="17" name="object 17"/>
            <p:cNvSpPr/>
            <p:nvPr/>
          </p:nvSpPr>
          <p:spPr>
            <a:xfrm>
              <a:off x="5829178" y="4424172"/>
              <a:ext cx="144780" cy="939165"/>
            </a:xfrm>
            <a:custGeom>
              <a:avLst/>
              <a:gdLst/>
              <a:ahLst/>
              <a:cxnLst/>
              <a:rect l="l" t="t" r="r" b="b"/>
              <a:pathLst>
                <a:path w="144779" h="939164">
                  <a:moveTo>
                    <a:pt x="144780" y="938784"/>
                  </a:moveTo>
                  <a:lnTo>
                    <a:pt x="144780" y="0"/>
                  </a:lnTo>
                  <a:lnTo>
                    <a:pt x="0" y="0"/>
                  </a:lnTo>
                  <a:lnTo>
                    <a:pt x="0" y="938784"/>
                  </a:lnTo>
                  <a:lnTo>
                    <a:pt x="4572" y="938784"/>
                  </a:lnTo>
                  <a:lnTo>
                    <a:pt x="4572" y="10668"/>
                  </a:lnTo>
                  <a:lnTo>
                    <a:pt x="9144" y="6096"/>
                  </a:lnTo>
                  <a:lnTo>
                    <a:pt x="9144" y="10668"/>
                  </a:lnTo>
                  <a:lnTo>
                    <a:pt x="135636" y="10668"/>
                  </a:lnTo>
                  <a:lnTo>
                    <a:pt x="135636" y="6096"/>
                  </a:lnTo>
                  <a:lnTo>
                    <a:pt x="140208" y="10668"/>
                  </a:lnTo>
                  <a:lnTo>
                    <a:pt x="140208" y="938784"/>
                  </a:lnTo>
                  <a:lnTo>
                    <a:pt x="144780" y="938784"/>
                  </a:lnTo>
                  <a:close/>
                </a:path>
                <a:path w="144779" h="939164">
                  <a:moveTo>
                    <a:pt x="9144" y="10668"/>
                  </a:moveTo>
                  <a:lnTo>
                    <a:pt x="9144" y="6096"/>
                  </a:lnTo>
                  <a:lnTo>
                    <a:pt x="4572" y="10668"/>
                  </a:lnTo>
                  <a:lnTo>
                    <a:pt x="9144" y="10668"/>
                  </a:lnTo>
                  <a:close/>
                </a:path>
                <a:path w="144779" h="939164">
                  <a:moveTo>
                    <a:pt x="9144" y="929640"/>
                  </a:moveTo>
                  <a:lnTo>
                    <a:pt x="9144" y="10668"/>
                  </a:lnTo>
                  <a:lnTo>
                    <a:pt x="4572" y="10668"/>
                  </a:lnTo>
                  <a:lnTo>
                    <a:pt x="4572" y="929640"/>
                  </a:lnTo>
                  <a:lnTo>
                    <a:pt x="9144" y="929640"/>
                  </a:lnTo>
                  <a:close/>
                </a:path>
                <a:path w="144779" h="939164">
                  <a:moveTo>
                    <a:pt x="140208" y="929640"/>
                  </a:moveTo>
                  <a:lnTo>
                    <a:pt x="4572" y="929640"/>
                  </a:lnTo>
                  <a:lnTo>
                    <a:pt x="9144" y="934212"/>
                  </a:lnTo>
                  <a:lnTo>
                    <a:pt x="9144" y="938784"/>
                  </a:lnTo>
                  <a:lnTo>
                    <a:pt x="135636" y="938784"/>
                  </a:lnTo>
                  <a:lnTo>
                    <a:pt x="135636" y="934212"/>
                  </a:lnTo>
                  <a:lnTo>
                    <a:pt x="140208" y="929640"/>
                  </a:lnTo>
                  <a:close/>
                </a:path>
                <a:path w="144779" h="939164">
                  <a:moveTo>
                    <a:pt x="9144" y="938784"/>
                  </a:moveTo>
                  <a:lnTo>
                    <a:pt x="9144" y="934212"/>
                  </a:lnTo>
                  <a:lnTo>
                    <a:pt x="4572" y="929640"/>
                  </a:lnTo>
                  <a:lnTo>
                    <a:pt x="4572" y="938784"/>
                  </a:lnTo>
                  <a:lnTo>
                    <a:pt x="9144" y="938784"/>
                  </a:lnTo>
                  <a:close/>
                </a:path>
                <a:path w="144779" h="939164">
                  <a:moveTo>
                    <a:pt x="140208" y="10668"/>
                  </a:moveTo>
                  <a:lnTo>
                    <a:pt x="135636" y="6096"/>
                  </a:lnTo>
                  <a:lnTo>
                    <a:pt x="135636" y="10668"/>
                  </a:lnTo>
                  <a:lnTo>
                    <a:pt x="140208" y="10668"/>
                  </a:lnTo>
                  <a:close/>
                </a:path>
                <a:path w="144779" h="939164">
                  <a:moveTo>
                    <a:pt x="140208" y="929640"/>
                  </a:moveTo>
                  <a:lnTo>
                    <a:pt x="140208" y="10668"/>
                  </a:lnTo>
                  <a:lnTo>
                    <a:pt x="135636" y="10668"/>
                  </a:lnTo>
                  <a:lnTo>
                    <a:pt x="135636" y="929640"/>
                  </a:lnTo>
                  <a:lnTo>
                    <a:pt x="140208" y="929640"/>
                  </a:lnTo>
                  <a:close/>
                </a:path>
                <a:path w="144779" h="939164">
                  <a:moveTo>
                    <a:pt x="140208" y="938784"/>
                  </a:moveTo>
                  <a:lnTo>
                    <a:pt x="140208" y="929640"/>
                  </a:lnTo>
                  <a:lnTo>
                    <a:pt x="135636" y="934212"/>
                  </a:lnTo>
                  <a:lnTo>
                    <a:pt x="135636" y="938784"/>
                  </a:lnTo>
                  <a:lnTo>
                    <a:pt x="140208" y="938784"/>
                  </a:lnTo>
                  <a:close/>
                </a:path>
              </a:pathLst>
            </a:custGeom>
            <a:solidFill>
              <a:srgbClr val="000000"/>
            </a:solidFill>
          </p:spPr>
          <p:txBody>
            <a:bodyPr wrap="square" lIns="0" tIns="0" rIns="0" bIns="0" rtlCol="0"/>
            <a:lstStyle/>
            <a:p>
              <a:endParaRPr sz="1634"/>
            </a:p>
          </p:txBody>
        </p:sp>
        <p:sp>
          <p:nvSpPr>
            <p:cNvPr id="18" name="object 18"/>
            <p:cNvSpPr/>
            <p:nvPr/>
          </p:nvSpPr>
          <p:spPr>
            <a:xfrm>
              <a:off x="3447165" y="4157471"/>
              <a:ext cx="3634740" cy="173990"/>
            </a:xfrm>
            <a:custGeom>
              <a:avLst/>
              <a:gdLst/>
              <a:ahLst/>
              <a:cxnLst/>
              <a:rect l="l" t="t" r="r" b="b"/>
              <a:pathLst>
                <a:path w="3634740" h="173989">
                  <a:moveTo>
                    <a:pt x="3634739" y="173735"/>
                  </a:moveTo>
                  <a:lnTo>
                    <a:pt x="3634739" y="0"/>
                  </a:lnTo>
                  <a:lnTo>
                    <a:pt x="0" y="0"/>
                  </a:lnTo>
                  <a:lnTo>
                    <a:pt x="0" y="173735"/>
                  </a:lnTo>
                  <a:lnTo>
                    <a:pt x="3634739" y="173735"/>
                  </a:lnTo>
                  <a:close/>
                </a:path>
              </a:pathLst>
            </a:custGeom>
            <a:solidFill>
              <a:srgbClr val="FF0000"/>
            </a:solidFill>
          </p:spPr>
          <p:txBody>
            <a:bodyPr wrap="square" lIns="0" tIns="0" rIns="0" bIns="0" rtlCol="0"/>
            <a:lstStyle/>
            <a:p>
              <a:endParaRPr sz="1634"/>
            </a:p>
          </p:txBody>
        </p:sp>
        <p:sp>
          <p:nvSpPr>
            <p:cNvPr id="19" name="object 19"/>
            <p:cNvSpPr/>
            <p:nvPr/>
          </p:nvSpPr>
          <p:spPr>
            <a:xfrm>
              <a:off x="3441070" y="4152900"/>
              <a:ext cx="3645535" cy="182880"/>
            </a:xfrm>
            <a:custGeom>
              <a:avLst/>
              <a:gdLst/>
              <a:ahLst/>
              <a:cxnLst/>
              <a:rect l="l" t="t" r="r" b="b"/>
              <a:pathLst>
                <a:path w="3645534" h="182879">
                  <a:moveTo>
                    <a:pt x="3645408" y="182880"/>
                  </a:moveTo>
                  <a:lnTo>
                    <a:pt x="3645408" y="0"/>
                  </a:lnTo>
                  <a:lnTo>
                    <a:pt x="0" y="0"/>
                  </a:lnTo>
                  <a:lnTo>
                    <a:pt x="0" y="182880"/>
                  </a:lnTo>
                  <a:lnTo>
                    <a:pt x="6096" y="182880"/>
                  </a:lnTo>
                  <a:lnTo>
                    <a:pt x="6096" y="10668"/>
                  </a:lnTo>
                  <a:lnTo>
                    <a:pt x="10668" y="4572"/>
                  </a:lnTo>
                  <a:lnTo>
                    <a:pt x="10668" y="10668"/>
                  </a:lnTo>
                  <a:lnTo>
                    <a:pt x="3636264" y="10668"/>
                  </a:lnTo>
                  <a:lnTo>
                    <a:pt x="3636264" y="4572"/>
                  </a:lnTo>
                  <a:lnTo>
                    <a:pt x="3640836" y="10668"/>
                  </a:lnTo>
                  <a:lnTo>
                    <a:pt x="3640836" y="182880"/>
                  </a:lnTo>
                  <a:lnTo>
                    <a:pt x="3645408" y="182880"/>
                  </a:lnTo>
                  <a:close/>
                </a:path>
                <a:path w="3645534" h="182879">
                  <a:moveTo>
                    <a:pt x="10668" y="10668"/>
                  </a:moveTo>
                  <a:lnTo>
                    <a:pt x="10668" y="4572"/>
                  </a:lnTo>
                  <a:lnTo>
                    <a:pt x="6096" y="10668"/>
                  </a:lnTo>
                  <a:lnTo>
                    <a:pt x="10668" y="10668"/>
                  </a:lnTo>
                  <a:close/>
                </a:path>
                <a:path w="3645534" h="182879">
                  <a:moveTo>
                    <a:pt x="10668" y="173736"/>
                  </a:moveTo>
                  <a:lnTo>
                    <a:pt x="10668" y="10668"/>
                  </a:lnTo>
                  <a:lnTo>
                    <a:pt x="6096" y="10668"/>
                  </a:lnTo>
                  <a:lnTo>
                    <a:pt x="6096" y="173736"/>
                  </a:lnTo>
                  <a:lnTo>
                    <a:pt x="10668" y="173736"/>
                  </a:lnTo>
                  <a:close/>
                </a:path>
                <a:path w="3645534" h="182879">
                  <a:moveTo>
                    <a:pt x="3640836" y="173736"/>
                  </a:moveTo>
                  <a:lnTo>
                    <a:pt x="6096" y="173736"/>
                  </a:lnTo>
                  <a:lnTo>
                    <a:pt x="10668" y="178308"/>
                  </a:lnTo>
                  <a:lnTo>
                    <a:pt x="10668" y="182880"/>
                  </a:lnTo>
                  <a:lnTo>
                    <a:pt x="3636264" y="182880"/>
                  </a:lnTo>
                  <a:lnTo>
                    <a:pt x="3636264" y="178308"/>
                  </a:lnTo>
                  <a:lnTo>
                    <a:pt x="3640836" y="173736"/>
                  </a:lnTo>
                  <a:close/>
                </a:path>
                <a:path w="3645534" h="182879">
                  <a:moveTo>
                    <a:pt x="10668" y="182880"/>
                  </a:moveTo>
                  <a:lnTo>
                    <a:pt x="10668" y="178308"/>
                  </a:lnTo>
                  <a:lnTo>
                    <a:pt x="6096" y="173736"/>
                  </a:lnTo>
                  <a:lnTo>
                    <a:pt x="6096" y="182880"/>
                  </a:lnTo>
                  <a:lnTo>
                    <a:pt x="10668" y="182880"/>
                  </a:lnTo>
                  <a:close/>
                </a:path>
                <a:path w="3645534" h="182879">
                  <a:moveTo>
                    <a:pt x="3640836" y="10668"/>
                  </a:moveTo>
                  <a:lnTo>
                    <a:pt x="3636264" y="4572"/>
                  </a:lnTo>
                  <a:lnTo>
                    <a:pt x="3636264" y="10668"/>
                  </a:lnTo>
                  <a:lnTo>
                    <a:pt x="3640836" y="10668"/>
                  </a:lnTo>
                  <a:close/>
                </a:path>
                <a:path w="3645534" h="182879">
                  <a:moveTo>
                    <a:pt x="3640836" y="173736"/>
                  </a:moveTo>
                  <a:lnTo>
                    <a:pt x="3640836" y="10668"/>
                  </a:lnTo>
                  <a:lnTo>
                    <a:pt x="3636264" y="10668"/>
                  </a:lnTo>
                  <a:lnTo>
                    <a:pt x="3636264" y="173736"/>
                  </a:lnTo>
                  <a:lnTo>
                    <a:pt x="3640836" y="173736"/>
                  </a:lnTo>
                  <a:close/>
                </a:path>
                <a:path w="3645534" h="182879">
                  <a:moveTo>
                    <a:pt x="3640836" y="182880"/>
                  </a:moveTo>
                  <a:lnTo>
                    <a:pt x="3640836" y="173736"/>
                  </a:lnTo>
                  <a:lnTo>
                    <a:pt x="3636264" y="178308"/>
                  </a:lnTo>
                  <a:lnTo>
                    <a:pt x="3636264" y="182880"/>
                  </a:lnTo>
                  <a:lnTo>
                    <a:pt x="3640836" y="182880"/>
                  </a:lnTo>
                  <a:close/>
                </a:path>
              </a:pathLst>
            </a:custGeom>
            <a:solidFill>
              <a:srgbClr val="000000"/>
            </a:solidFill>
          </p:spPr>
          <p:txBody>
            <a:bodyPr wrap="square" lIns="0" tIns="0" rIns="0" bIns="0" rtlCol="0"/>
            <a:lstStyle/>
            <a:p>
              <a:endParaRPr sz="1634"/>
            </a:p>
          </p:txBody>
        </p:sp>
        <p:sp>
          <p:nvSpPr>
            <p:cNvPr id="20" name="object 20"/>
            <p:cNvSpPr/>
            <p:nvPr/>
          </p:nvSpPr>
          <p:spPr>
            <a:xfrm>
              <a:off x="4673985" y="4332731"/>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21" name="object 21"/>
            <p:cNvSpPr/>
            <p:nvPr/>
          </p:nvSpPr>
          <p:spPr>
            <a:xfrm>
              <a:off x="4669414" y="4328160"/>
              <a:ext cx="117475" cy="88900"/>
            </a:xfrm>
            <a:custGeom>
              <a:avLst/>
              <a:gdLst/>
              <a:ahLst/>
              <a:cxnLst/>
              <a:rect l="l" t="t" r="r" b="b"/>
              <a:pathLst>
                <a:path w="117475" h="88900">
                  <a:moveTo>
                    <a:pt x="117348" y="88392"/>
                  </a:moveTo>
                  <a:lnTo>
                    <a:pt x="117348" y="0"/>
                  </a:lnTo>
                  <a:lnTo>
                    <a:pt x="0" y="0"/>
                  </a:lnTo>
                  <a:lnTo>
                    <a:pt x="0" y="88392"/>
                  </a:lnTo>
                  <a:lnTo>
                    <a:pt x="4572" y="88392"/>
                  </a:lnTo>
                  <a:lnTo>
                    <a:pt x="4572" y="9144"/>
                  </a:lnTo>
                  <a:lnTo>
                    <a:pt x="9144" y="4572"/>
                  </a:lnTo>
                  <a:lnTo>
                    <a:pt x="9144" y="9144"/>
                  </a:lnTo>
                  <a:lnTo>
                    <a:pt x="108204" y="9144"/>
                  </a:lnTo>
                  <a:lnTo>
                    <a:pt x="108204" y="4572"/>
                  </a:lnTo>
                  <a:lnTo>
                    <a:pt x="112776" y="9144"/>
                  </a:lnTo>
                  <a:lnTo>
                    <a:pt x="112776" y="88392"/>
                  </a:lnTo>
                  <a:lnTo>
                    <a:pt x="117348" y="88392"/>
                  </a:lnTo>
                  <a:close/>
                </a:path>
                <a:path w="117475" h="88900">
                  <a:moveTo>
                    <a:pt x="9144" y="9144"/>
                  </a:moveTo>
                  <a:lnTo>
                    <a:pt x="9144" y="4572"/>
                  </a:lnTo>
                  <a:lnTo>
                    <a:pt x="4572" y="9144"/>
                  </a:lnTo>
                  <a:lnTo>
                    <a:pt x="9144" y="9144"/>
                  </a:lnTo>
                  <a:close/>
                </a:path>
                <a:path w="117475" h="88900">
                  <a:moveTo>
                    <a:pt x="9144" y="79248"/>
                  </a:moveTo>
                  <a:lnTo>
                    <a:pt x="9144" y="9144"/>
                  </a:lnTo>
                  <a:lnTo>
                    <a:pt x="4572" y="9144"/>
                  </a:lnTo>
                  <a:lnTo>
                    <a:pt x="4572" y="79248"/>
                  </a:lnTo>
                  <a:lnTo>
                    <a:pt x="9144" y="79248"/>
                  </a:lnTo>
                  <a:close/>
                </a:path>
                <a:path w="117475" h="88900">
                  <a:moveTo>
                    <a:pt x="112776" y="79248"/>
                  </a:moveTo>
                  <a:lnTo>
                    <a:pt x="4572" y="79248"/>
                  </a:lnTo>
                  <a:lnTo>
                    <a:pt x="9144" y="83820"/>
                  </a:lnTo>
                  <a:lnTo>
                    <a:pt x="9144" y="88392"/>
                  </a:lnTo>
                  <a:lnTo>
                    <a:pt x="108204" y="88392"/>
                  </a:lnTo>
                  <a:lnTo>
                    <a:pt x="108204" y="83820"/>
                  </a:lnTo>
                  <a:lnTo>
                    <a:pt x="112776" y="79248"/>
                  </a:lnTo>
                  <a:close/>
                </a:path>
                <a:path w="117475" h="88900">
                  <a:moveTo>
                    <a:pt x="9144" y="88392"/>
                  </a:moveTo>
                  <a:lnTo>
                    <a:pt x="9144" y="83820"/>
                  </a:lnTo>
                  <a:lnTo>
                    <a:pt x="4572" y="79248"/>
                  </a:lnTo>
                  <a:lnTo>
                    <a:pt x="4572" y="88392"/>
                  </a:lnTo>
                  <a:lnTo>
                    <a:pt x="9144" y="88392"/>
                  </a:lnTo>
                  <a:close/>
                </a:path>
                <a:path w="117475" h="88900">
                  <a:moveTo>
                    <a:pt x="112776" y="9144"/>
                  </a:moveTo>
                  <a:lnTo>
                    <a:pt x="108204" y="4572"/>
                  </a:lnTo>
                  <a:lnTo>
                    <a:pt x="108204" y="9144"/>
                  </a:lnTo>
                  <a:lnTo>
                    <a:pt x="112776" y="9144"/>
                  </a:lnTo>
                  <a:close/>
                </a:path>
                <a:path w="117475" h="88900">
                  <a:moveTo>
                    <a:pt x="112776" y="79248"/>
                  </a:moveTo>
                  <a:lnTo>
                    <a:pt x="112776" y="9144"/>
                  </a:lnTo>
                  <a:lnTo>
                    <a:pt x="108204" y="9144"/>
                  </a:lnTo>
                  <a:lnTo>
                    <a:pt x="108204" y="79248"/>
                  </a:lnTo>
                  <a:lnTo>
                    <a:pt x="112776" y="79248"/>
                  </a:lnTo>
                  <a:close/>
                </a:path>
                <a:path w="117475" h="88900">
                  <a:moveTo>
                    <a:pt x="112776" y="88392"/>
                  </a:moveTo>
                  <a:lnTo>
                    <a:pt x="112776" y="79248"/>
                  </a:lnTo>
                  <a:lnTo>
                    <a:pt x="108204" y="83820"/>
                  </a:lnTo>
                  <a:lnTo>
                    <a:pt x="108204" y="88392"/>
                  </a:lnTo>
                  <a:lnTo>
                    <a:pt x="112776" y="88392"/>
                  </a:lnTo>
                  <a:close/>
                </a:path>
              </a:pathLst>
            </a:custGeom>
            <a:solidFill>
              <a:srgbClr val="000000"/>
            </a:solidFill>
          </p:spPr>
          <p:txBody>
            <a:bodyPr wrap="square" lIns="0" tIns="0" rIns="0" bIns="0" rtlCol="0"/>
            <a:lstStyle/>
            <a:p>
              <a:endParaRPr sz="1634"/>
            </a:p>
          </p:txBody>
        </p:sp>
        <p:sp>
          <p:nvSpPr>
            <p:cNvPr id="22" name="object 22"/>
            <p:cNvSpPr/>
            <p:nvPr/>
          </p:nvSpPr>
          <p:spPr>
            <a:xfrm>
              <a:off x="5850514" y="4340351"/>
              <a:ext cx="102235" cy="79375"/>
            </a:xfrm>
            <a:custGeom>
              <a:avLst/>
              <a:gdLst/>
              <a:ahLst/>
              <a:cxnLst/>
              <a:rect l="l" t="t" r="r" b="b"/>
              <a:pathLst>
                <a:path w="102235" h="79375">
                  <a:moveTo>
                    <a:pt x="102107" y="79247"/>
                  </a:moveTo>
                  <a:lnTo>
                    <a:pt x="102107" y="0"/>
                  </a:lnTo>
                  <a:lnTo>
                    <a:pt x="0" y="0"/>
                  </a:lnTo>
                  <a:lnTo>
                    <a:pt x="0" y="79247"/>
                  </a:lnTo>
                  <a:lnTo>
                    <a:pt x="102107" y="79247"/>
                  </a:lnTo>
                  <a:close/>
                </a:path>
              </a:pathLst>
            </a:custGeom>
            <a:solidFill>
              <a:srgbClr val="3232CC"/>
            </a:solidFill>
          </p:spPr>
          <p:txBody>
            <a:bodyPr wrap="square" lIns="0" tIns="0" rIns="0" bIns="0" rtlCol="0"/>
            <a:lstStyle/>
            <a:p>
              <a:endParaRPr sz="1634"/>
            </a:p>
          </p:txBody>
        </p:sp>
        <p:sp>
          <p:nvSpPr>
            <p:cNvPr id="23" name="object 23"/>
            <p:cNvSpPr/>
            <p:nvPr/>
          </p:nvSpPr>
          <p:spPr>
            <a:xfrm>
              <a:off x="5845942" y="4335780"/>
              <a:ext cx="113030" cy="88900"/>
            </a:xfrm>
            <a:custGeom>
              <a:avLst/>
              <a:gdLst/>
              <a:ahLst/>
              <a:cxnLst/>
              <a:rect l="l" t="t" r="r" b="b"/>
              <a:pathLst>
                <a:path w="113029" h="88900">
                  <a:moveTo>
                    <a:pt x="112776" y="88392"/>
                  </a:moveTo>
                  <a:lnTo>
                    <a:pt x="112776" y="0"/>
                  </a:lnTo>
                  <a:lnTo>
                    <a:pt x="0" y="0"/>
                  </a:lnTo>
                  <a:lnTo>
                    <a:pt x="0" y="88392"/>
                  </a:lnTo>
                  <a:lnTo>
                    <a:pt x="4572" y="88392"/>
                  </a:lnTo>
                  <a:lnTo>
                    <a:pt x="4572" y="9144"/>
                  </a:lnTo>
                  <a:lnTo>
                    <a:pt x="9144" y="4572"/>
                  </a:lnTo>
                  <a:lnTo>
                    <a:pt x="9144" y="9144"/>
                  </a:lnTo>
                  <a:lnTo>
                    <a:pt x="102108" y="9144"/>
                  </a:lnTo>
                  <a:lnTo>
                    <a:pt x="102108" y="4572"/>
                  </a:lnTo>
                  <a:lnTo>
                    <a:pt x="106680" y="9144"/>
                  </a:lnTo>
                  <a:lnTo>
                    <a:pt x="106680" y="88392"/>
                  </a:lnTo>
                  <a:lnTo>
                    <a:pt x="112776" y="88392"/>
                  </a:lnTo>
                  <a:close/>
                </a:path>
                <a:path w="113029" h="88900">
                  <a:moveTo>
                    <a:pt x="9144" y="9144"/>
                  </a:moveTo>
                  <a:lnTo>
                    <a:pt x="9144" y="4572"/>
                  </a:lnTo>
                  <a:lnTo>
                    <a:pt x="4572" y="9144"/>
                  </a:lnTo>
                  <a:lnTo>
                    <a:pt x="9144" y="9144"/>
                  </a:lnTo>
                  <a:close/>
                </a:path>
                <a:path w="113029" h="88900">
                  <a:moveTo>
                    <a:pt x="9144" y="79248"/>
                  </a:moveTo>
                  <a:lnTo>
                    <a:pt x="9144" y="9144"/>
                  </a:lnTo>
                  <a:lnTo>
                    <a:pt x="4572" y="9144"/>
                  </a:lnTo>
                  <a:lnTo>
                    <a:pt x="4572" y="79248"/>
                  </a:lnTo>
                  <a:lnTo>
                    <a:pt x="9144" y="79248"/>
                  </a:lnTo>
                  <a:close/>
                </a:path>
                <a:path w="113029" h="88900">
                  <a:moveTo>
                    <a:pt x="106680" y="79248"/>
                  </a:moveTo>
                  <a:lnTo>
                    <a:pt x="4572" y="79248"/>
                  </a:lnTo>
                  <a:lnTo>
                    <a:pt x="9144" y="83820"/>
                  </a:lnTo>
                  <a:lnTo>
                    <a:pt x="9144" y="88392"/>
                  </a:lnTo>
                  <a:lnTo>
                    <a:pt x="102108" y="88392"/>
                  </a:lnTo>
                  <a:lnTo>
                    <a:pt x="102108" y="83820"/>
                  </a:lnTo>
                  <a:lnTo>
                    <a:pt x="106680" y="79248"/>
                  </a:lnTo>
                  <a:close/>
                </a:path>
                <a:path w="113029" h="88900">
                  <a:moveTo>
                    <a:pt x="9144" y="88392"/>
                  </a:moveTo>
                  <a:lnTo>
                    <a:pt x="9144" y="83820"/>
                  </a:lnTo>
                  <a:lnTo>
                    <a:pt x="4572" y="79248"/>
                  </a:lnTo>
                  <a:lnTo>
                    <a:pt x="4572" y="88392"/>
                  </a:lnTo>
                  <a:lnTo>
                    <a:pt x="9144" y="88392"/>
                  </a:lnTo>
                  <a:close/>
                </a:path>
                <a:path w="113029" h="88900">
                  <a:moveTo>
                    <a:pt x="106680" y="9144"/>
                  </a:moveTo>
                  <a:lnTo>
                    <a:pt x="102108" y="4572"/>
                  </a:lnTo>
                  <a:lnTo>
                    <a:pt x="102108" y="9144"/>
                  </a:lnTo>
                  <a:lnTo>
                    <a:pt x="106680" y="9144"/>
                  </a:lnTo>
                  <a:close/>
                </a:path>
                <a:path w="113029" h="88900">
                  <a:moveTo>
                    <a:pt x="106680" y="79248"/>
                  </a:moveTo>
                  <a:lnTo>
                    <a:pt x="106680" y="9144"/>
                  </a:lnTo>
                  <a:lnTo>
                    <a:pt x="102108" y="9144"/>
                  </a:lnTo>
                  <a:lnTo>
                    <a:pt x="102108" y="79248"/>
                  </a:lnTo>
                  <a:lnTo>
                    <a:pt x="106680" y="79248"/>
                  </a:lnTo>
                  <a:close/>
                </a:path>
                <a:path w="113029" h="88900">
                  <a:moveTo>
                    <a:pt x="106680" y="88392"/>
                  </a:moveTo>
                  <a:lnTo>
                    <a:pt x="106680" y="79248"/>
                  </a:lnTo>
                  <a:lnTo>
                    <a:pt x="102108" y="83820"/>
                  </a:lnTo>
                  <a:lnTo>
                    <a:pt x="102108" y="88392"/>
                  </a:lnTo>
                  <a:lnTo>
                    <a:pt x="106680" y="88392"/>
                  </a:lnTo>
                  <a:close/>
                </a:path>
              </a:pathLst>
            </a:custGeom>
            <a:solidFill>
              <a:srgbClr val="000000"/>
            </a:solidFill>
          </p:spPr>
          <p:txBody>
            <a:bodyPr wrap="square" lIns="0" tIns="0" rIns="0" bIns="0" rtlCol="0"/>
            <a:lstStyle/>
            <a:p>
              <a:endParaRPr sz="1634"/>
            </a:p>
          </p:txBody>
        </p:sp>
        <p:sp>
          <p:nvSpPr>
            <p:cNvPr id="24" name="object 24"/>
            <p:cNvSpPr/>
            <p:nvPr/>
          </p:nvSpPr>
          <p:spPr>
            <a:xfrm>
              <a:off x="3218565" y="4154423"/>
              <a:ext cx="381000" cy="609600"/>
            </a:xfrm>
            <a:custGeom>
              <a:avLst/>
              <a:gdLst/>
              <a:ahLst/>
              <a:cxnLst/>
              <a:rect l="l" t="t" r="r" b="b"/>
              <a:pathLst>
                <a:path w="381000" h="609600">
                  <a:moveTo>
                    <a:pt x="380999" y="609599"/>
                  </a:moveTo>
                  <a:lnTo>
                    <a:pt x="374903" y="291083"/>
                  </a:lnTo>
                  <a:lnTo>
                    <a:pt x="146303" y="291083"/>
                  </a:lnTo>
                  <a:lnTo>
                    <a:pt x="146303" y="0"/>
                  </a:lnTo>
                  <a:lnTo>
                    <a:pt x="0" y="4571"/>
                  </a:lnTo>
                  <a:lnTo>
                    <a:pt x="0" y="609599"/>
                  </a:lnTo>
                  <a:lnTo>
                    <a:pt x="380999" y="609599"/>
                  </a:lnTo>
                  <a:close/>
                </a:path>
              </a:pathLst>
            </a:custGeom>
            <a:solidFill>
              <a:srgbClr val="00CC98"/>
            </a:solidFill>
          </p:spPr>
          <p:txBody>
            <a:bodyPr wrap="square" lIns="0" tIns="0" rIns="0" bIns="0" rtlCol="0"/>
            <a:lstStyle/>
            <a:p>
              <a:endParaRPr sz="1634"/>
            </a:p>
          </p:txBody>
        </p:sp>
        <p:sp>
          <p:nvSpPr>
            <p:cNvPr id="25" name="object 25"/>
            <p:cNvSpPr/>
            <p:nvPr/>
          </p:nvSpPr>
          <p:spPr>
            <a:xfrm>
              <a:off x="3212470" y="4149852"/>
              <a:ext cx="391795" cy="619125"/>
            </a:xfrm>
            <a:custGeom>
              <a:avLst/>
              <a:gdLst/>
              <a:ahLst/>
              <a:cxnLst/>
              <a:rect l="l" t="t" r="r" b="b"/>
              <a:pathLst>
                <a:path w="391795" h="619125">
                  <a:moveTo>
                    <a:pt x="158496" y="291084"/>
                  </a:moveTo>
                  <a:lnTo>
                    <a:pt x="158496" y="3048"/>
                  </a:lnTo>
                  <a:lnTo>
                    <a:pt x="156972" y="3048"/>
                  </a:lnTo>
                  <a:lnTo>
                    <a:pt x="156972" y="1524"/>
                  </a:lnTo>
                  <a:lnTo>
                    <a:pt x="155448" y="1524"/>
                  </a:lnTo>
                  <a:lnTo>
                    <a:pt x="153924" y="0"/>
                  </a:lnTo>
                  <a:lnTo>
                    <a:pt x="150876" y="47"/>
                  </a:lnTo>
                  <a:lnTo>
                    <a:pt x="6096" y="4524"/>
                  </a:lnTo>
                  <a:lnTo>
                    <a:pt x="3048" y="4572"/>
                  </a:lnTo>
                  <a:lnTo>
                    <a:pt x="0" y="7620"/>
                  </a:lnTo>
                  <a:lnTo>
                    <a:pt x="0" y="617220"/>
                  </a:lnTo>
                  <a:lnTo>
                    <a:pt x="3048" y="618744"/>
                  </a:lnTo>
                  <a:lnTo>
                    <a:pt x="6096" y="618744"/>
                  </a:lnTo>
                  <a:lnTo>
                    <a:pt x="6096" y="15240"/>
                  </a:lnTo>
                  <a:lnTo>
                    <a:pt x="10668" y="9144"/>
                  </a:lnTo>
                  <a:lnTo>
                    <a:pt x="10668" y="15051"/>
                  </a:lnTo>
                  <a:lnTo>
                    <a:pt x="147828" y="9395"/>
                  </a:lnTo>
                  <a:lnTo>
                    <a:pt x="147828" y="4572"/>
                  </a:lnTo>
                  <a:lnTo>
                    <a:pt x="153924" y="9144"/>
                  </a:lnTo>
                  <a:lnTo>
                    <a:pt x="153924" y="291084"/>
                  </a:lnTo>
                  <a:lnTo>
                    <a:pt x="158496" y="291084"/>
                  </a:lnTo>
                  <a:close/>
                </a:path>
                <a:path w="391795" h="619125">
                  <a:moveTo>
                    <a:pt x="10668" y="15051"/>
                  </a:moveTo>
                  <a:lnTo>
                    <a:pt x="10668" y="9144"/>
                  </a:lnTo>
                  <a:lnTo>
                    <a:pt x="6096" y="15240"/>
                  </a:lnTo>
                  <a:lnTo>
                    <a:pt x="10668" y="15051"/>
                  </a:lnTo>
                  <a:close/>
                </a:path>
                <a:path w="391795" h="619125">
                  <a:moveTo>
                    <a:pt x="10668" y="609600"/>
                  </a:moveTo>
                  <a:lnTo>
                    <a:pt x="10668" y="15051"/>
                  </a:lnTo>
                  <a:lnTo>
                    <a:pt x="6096" y="15240"/>
                  </a:lnTo>
                  <a:lnTo>
                    <a:pt x="6096" y="609600"/>
                  </a:lnTo>
                  <a:lnTo>
                    <a:pt x="10668" y="609600"/>
                  </a:lnTo>
                  <a:close/>
                </a:path>
                <a:path w="391795" h="619125">
                  <a:moveTo>
                    <a:pt x="391668" y="615696"/>
                  </a:moveTo>
                  <a:lnTo>
                    <a:pt x="391668" y="614172"/>
                  </a:lnTo>
                  <a:lnTo>
                    <a:pt x="387096" y="295656"/>
                  </a:lnTo>
                  <a:lnTo>
                    <a:pt x="387096" y="609600"/>
                  </a:lnTo>
                  <a:lnTo>
                    <a:pt x="381000" y="614172"/>
                  </a:lnTo>
                  <a:lnTo>
                    <a:pt x="380934" y="609600"/>
                  </a:lnTo>
                  <a:lnTo>
                    <a:pt x="6096" y="609600"/>
                  </a:lnTo>
                  <a:lnTo>
                    <a:pt x="10668" y="614172"/>
                  </a:lnTo>
                  <a:lnTo>
                    <a:pt x="10668" y="618744"/>
                  </a:lnTo>
                  <a:lnTo>
                    <a:pt x="390144" y="618744"/>
                  </a:lnTo>
                  <a:lnTo>
                    <a:pt x="390144" y="617220"/>
                  </a:lnTo>
                  <a:lnTo>
                    <a:pt x="391668" y="615696"/>
                  </a:lnTo>
                  <a:close/>
                </a:path>
                <a:path w="391795" h="619125">
                  <a:moveTo>
                    <a:pt x="10668" y="618744"/>
                  </a:moveTo>
                  <a:lnTo>
                    <a:pt x="10668" y="614172"/>
                  </a:lnTo>
                  <a:lnTo>
                    <a:pt x="6096" y="609600"/>
                  </a:lnTo>
                  <a:lnTo>
                    <a:pt x="6096" y="618744"/>
                  </a:lnTo>
                  <a:lnTo>
                    <a:pt x="10668" y="618744"/>
                  </a:lnTo>
                  <a:close/>
                </a:path>
                <a:path w="391795" h="619125">
                  <a:moveTo>
                    <a:pt x="153924" y="9144"/>
                  </a:moveTo>
                  <a:lnTo>
                    <a:pt x="147828" y="4572"/>
                  </a:lnTo>
                  <a:lnTo>
                    <a:pt x="147828" y="9395"/>
                  </a:lnTo>
                  <a:lnTo>
                    <a:pt x="153924" y="9144"/>
                  </a:lnTo>
                  <a:close/>
                </a:path>
                <a:path w="391795" h="619125">
                  <a:moveTo>
                    <a:pt x="153924" y="291084"/>
                  </a:moveTo>
                  <a:lnTo>
                    <a:pt x="153924" y="9144"/>
                  </a:lnTo>
                  <a:lnTo>
                    <a:pt x="147828" y="9395"/>
                  </a:lnTo>
                  <a:lnTo>
                    <a:pt x="147828" y="298704"/>
                  </a:lnTo>
                  <a:lnTo>
                    <a:pt x="150876" y="300228"/>
                  </a:lnTo>
                  <a:lnTo>
                    <a:pt x="152400" y="300228"/>
                  </a:lnTo>
                  <a:lnTo>
                    <a:pt x="152400" y="291084"/>
                  </a:lnTo>
                  <a:lnTo>
                    <a:pt x="153924" y="291084"/>
                  </a:lnTo>
                  <a:close/>
                </a:path>
                <a:path w="391795" h="619125">
                  <a:moveTo>
                    <a:pt x="387096" y="609600"/>
                  </a:moveTo>
                  <a:lnTo>
                    <a:pt x="387096" y="292608"/>
                  </a:lnTo>
                  <a:lnTo>
                    <a:pt x="384048" y="291084"/>
                  </a:lnTo>
                  <a:lnTo>
                    <a:pt x="152400" y="291084"/>
                  </a:lnTo>
                  <a:lnTo>
                    <a:pt x="158496" y="295656"/>
                  </a:lnTo>
                  <a:lnTo>
                    <a:pt x="158496" y="300228"/>
                  </a:lnTo>
                  <a:lnTo>
                    <a:pt x="376428" y="300228"/>
                  </a:lnTo>
                  <a:lnTo>
                    <a:pt x="376428" y="295656"/>
                  </a:lnTo>
                  <a:lnTo>
                    <a:pt x="381000" y="300228"/>
                  </a:lnTo>
                  <a:lnTo>
                    <a:pt x="381000" y="609600"/>
                  </a:lnTo>
                  <a:lnTo>
                    <a:pt x="387096" y="609600"/>
                  </a:lnTo>
                  <a:close/>
                </a:path>
                <a:path w="391795" h="619125">
                  <a:moveTo>
                    <a:pt x="158496" y="300228"/>
                  </a:moveTo>
                  <a:lnTo>
                    <a:pt x="158496" y="295656"/>
                  </a:lnTo>
                  <a:lnTo>
                    <a:pt x="152400" y="291084"/>
                  </a:lnTo>
                  <a:lnTo>
                    <a:pt x="152400" y="300228"/>
                  </a:lnTo>
                  <a:lnTo>
                    <a:pt x="158496" y="300228"/>
                  </a:lnTo>
                  <a:close/>
                </a:path>
                <a:path w="391795" h="619125">
                  <a:moveTo>
                    <a:pt x="381000" y="300228"/>
                  </a:moveTo>
                  <a:lnTo>
                    <a:pt x="376428" y="295656"/>
                  </a:lnTo>
                  <a:lnTo>
                    <a:pt x="376493" y="300228"/>
                  </a:lnTo>
                  <a:lnTo>
                    <a:pt x="381000" y="300228"/>
                  </a:lnTo>
                  <a:close/>
                </a:path>
                <a:path w="391795" h="619125">
                  <a:moveTo>
                    <a:pt x="376493" y="300228"/>
                  </a:moveTo>
                  <a:lnTo>
                    <a:pt x="376428" y="295656"/>
                  </a:lnTo>
                  <a:lnTo>
                    <a:pt x="376428" y="300228"/>
                  </a:lnTo>
                  <a:close/>
                </a:path>
                <a:path w="391795" h="619125">
                  <a:moveTo>
                    <a:pt x="381000" y="609600"/>
                  </a:moveTo>
                  <a:lnTo>
                    <a:pt x="381000" y="300228"/>
                  </a:lnTo>
                  <a:lnTo>
                    <a:pt x="376493" y="300228"/>
                  </a:lnTo>
                  <a:lnTo>
                    <a:pt x="380934" y="609600"/>
                  </a:lnTo>
                  <a:close/>
                </a:path>
                <a:path w="391795" h="619125">
                  <a:moveTo>
                    <a:pt x="387096" y="609600"/>
                  </a:moveTo>
                  <a:lnTo>
                    <a:pt x="380934" y="609600"/>
                  </a:lnTo>
                  <a:lnTo>
                    <a:pt x="381000" y="614172"/>
                  </a:lnTo>
                  <a:lnTo>
                    <a:pt x="387096" y="609600"/>
                  </a:lnTo>
                  <a:close/>
                </a:path>
              </a:pathLst>
            </a:custGeom>
            <a:solidFill>
              <a:srgbClr val="000000"/>
            </a:solidFill>
          </p:spPr>
          <p:txBody>
            <a:bodyPr wrap="square" lIns="0" tIns="0" rIns="0" bIns="0" rtlCol="0"/>
            <a:lstStyle/>
            <a:p>
              <a:endParaRPr sz="1634"/>
            </a:p>
          </p:txBody>
        </p:sp>
        <p:sp>
          <p:nvSpPr>
            <p:cNvPr id="26" name="object 26"/>
            <p:cNvSpPr/>
            <p:nvPr/>
          </p:nvSpPr>
          <p:spPr>
            <a:xfrm>
              <a:off x="6927981" y="4154423"/>
              <a:ext cx="381000" cy="609600"/>
            </a:xfrm>
            <a:custGeom>
              <a:avLst/>
              <a:gdLst/>
              <a:ahLst/>
              <a:cxnLst/>
              <a:rect l="l" t="t" r="r" b="b"/>
              <a:pathLst>
                <a:path w="381000" h="609600">
                  <a:moveTo>
                    <a:pt x="380999" y="609599"/>
                  </a:moveTo>
                  <a:lnTo>
                    <a:pt x="380999" y="4571"/>
                  </a:lnTo>
                  <a:lnTo>
                    <a:pt x="233171" y="0"/>
                  </a:lnTo>
                  <a:lnTo>
                    <a:pt x="233171" y="291083"/>
                  </a:lnTo>
                  <a:lnTo>
                    <a:pt x="4571" y="291083"/>
                  </a:lnTo>
                  <a:lnTo>
                    <a:pt x="0" y="609599"/>
                  </a:lnTo>
                  <a:lnTo>
                    <a:pt x="380999" y="609599"/>
                  </a:lnTo>
                  <a:close/>
                </a:path>
              </a:pathLst>
            </a:custGeom>
            <a:solidFill>
              <a:srgbClr val="00CC98"/>
            </a:solidFill>
          </p:spPr>
          <p:txBody>
            <a:bodyPr wrap="square" lIns="0" tIns="0" rIns="0" bIns="0" rtlCol="0"/>
            <a:lstStyle/>
            <a:p>
              <a:endParaRPr sz="1634"/>
            </a:p>
          </p:txBody>
        </p:sp>
        <p:sp>
          <p:nvSpPr>
            <p:cNvPr id="27" name="object 27"/>
            <p:cNvSpPr/>
            <p:nvPr/>
          </p:nvSpPr>
          <p:spPr>
            <a:xfrm>
              <a:off x="6923410" y="4149852"/>
              <a:ext cx="390525" cy="619125"/>
            </a:xfrm>
            <a:custGeom>
              <a:avLst/>
              <a:gdLst/>
              <a:ahLst/>
              <a:cxnLst/>
              <a:rect l="l" t="t" r="r" b="b"/>
              <a:pathLst>
                <a:path w="390525" h="619125">
                  <a:moveTo>
                    <a:pt x="385572" y="609600"/>
                  </a:moveTo>
                  <a:lnTo>
                    <a:pt x="9209" y="609600"/>
                  </a:lnTo>
                  <a:lnTo>
                    <a:pt x="9144" y="614172"/>
                  </a:lnTo>
                  <a:lnTo>
                    <a:pt x="4572" y="609600"/>
                  </a:lnTo>
                  <a:lnTo>
                    <a:pt x="4572" y="295656"/>
                  </a:lnTo>
                  <a:lnTo>
                    <a:pt x="0" y="614172"/>
                  </a:lnTo>
                  <a:lnTo>
                    <a:pt x="0" y="617220"/>
                  </a:lnTo>
                  <a:lnTo>
                    <a:pt x="1524" y="618744"/>
                  </a:lnTo>
                  <a:lnTo>
                    <a:pt x="381000" y="618744"/>
                  </a:lnTo>
                  <a:lnTo>
                    <a:pt x="381000" y="614172"/>
                  </a:lnTo>
                  <a:lnTo>
                    <a:pt x="385572" y="609600"/>
                  </a:lnTo>
                  <a:close/>
                </a:path>
                <a:path w="390525" h="619125">
                  <a:moveTo>
                    <a:pt x="237744" y="291084"/>
                  </a:moveTo>
                  <a:lnTo>
                    <a:pt x="6096" y="291084"/>
                  </a:lnTo>
                  <a:lnTo>
                    <a:pt x="4572" y="292608"/>
                  </a:lnTo>
                  <a:lnTo>
                    <a:pt x="4572" y="609600"/>
                  </a:lnTo>
                  <a:lnTo>
                    <a:pt x="9144" y="609600"/>
                  </a:lnTo>
                  <a:lnTo>
                    <a:pt x="9144" y="300228"/>
                  </a:lnTo>
                  <a:lnTo>
                    <a:pt x="13716" y="295656"/>
                  </a:lnTo>
                  <a:lnTo>
                    <a:pt x="13716" y="300228"/>
                  </a:lnTo>
                  <a:lnTo>
                    <a:pt x="233172" y="300228"/>
                  </a:lnTo>
                  <a:lnTo>
                    <a:pt x="233172" y="295656"/>
                  </a:lnTo>
                  <a:lnTo>
                    <a:pt x="237744" y="291084"/>
                  </a:lnTo>
                  <a:close/>
                </a:path>
                <a:path w="390525" h="619125">
                  <a:moveTo>
                    <a:pt x="9209" y="609600"/>
                  </a:moveTo>
                  <a:lnTo>
                    <a:pt x="4572" y="609600"/>
                  </a:lnTo>
                  <a:lnTo>
                    <a:pt x="9144" y="614172"/>
                  </a:lnTo>
                  <a:lnTo>
                    <a:pt x="9209" y="609600"/>
                  </a:lnTo>
                  <a:close/>
                </a:path>
                <a:path w="390525" h="619125">
                  <a:moveTo>
                    <a:pt x="13716" y="295656"/>
                  </a:moveTo>
                  <a:lnTo>
                    <a:pt x="9144" y="300228"/>
                  </a:lnTo>
                  <a:lnTo>
                    <a:pt x="13650" y="300228"/>
                  </a:lnTo>
                  <a:lnTo>
                    <a:pt x="13716" y="295656"/>
                  </a:lnTo>
                  <a:close/>
                </a:path>
                <a:path w="390525" h="619125">
                  <a:moveTo>
                    <a:pt x="13650" y="300228"/>
                  </a:moveTo>
                  <a:lnTo>
                    <a:pt x="9144" y="300228"/>
                  </a:lnTo>
                  <a:lnTo>
                    <a:pt x="9144" y="609600"/>
                  </a:lnTo>
                  <a:lnTo>
                    <a:pt x="13650" y="300228"/>
                  </a:lnTo>
                  <a:close/>
                </a:path>
                <a:path w="390525" h="619125">
                  <a:moveTo>
                    <a:pt x="13716" y="300228"/>
                  </a:moveTo>
                  <a:lnTo>
                    <a:pt x="13716" y="295656"/>
                  </a:lnTo>
                  <a:lnTo>
                    <a:pt x="13650" y="300228"/>
                  </a:lnTo>
                  <a:close/>
                </a:path>
                <a:path w="390525" h="619125">
                  <a:moveTo>
                    <a:pt x="390144" y="617220"/>
                  </a:moveTo>
                  <a:lnTo>
                    <a:pt x="390144" y="7620"/>
                  </a:lnTo>
                  <a:lnTo>
                    <a:pt x="388620" y="4572"/>
                  </a:lnTo>
                  <a:lnTo>
                    <a:pt x="385572" y="4572"/>
                  </a:lnTo>
                  <a:lnTo>
                    <a:pt x="240792" y="94"/>
                  </a:lnTo>
                  <a:lnTo>
                    <a:pt x="236220" y="0"/>
                  </a:lnTo>
                  <a:lnTo>
                    <a:pt x="236220" y="1524"/>
                  </a:lnTo>
                  <a:lnTo>
                    <a:pt x="234696" y="1524"/>
                  </a:lnTo>
                  <a:lnTo>
                    <a:pt x="233172" y="3048"/>
                  </a:lnTo>
                  <a:lnTo>
                    <a:pt x="233172" y="291084"/>
                  </a:lnTo>
                  <a:lnTo>
                    <a:pt x="237744" y="291084"/>
                  </a:lnTo>
                  <a:lnTo>
                    <a:pt x="237744" y="9144"/>
                  </a:lnTo>
                  <a:lnTo>
                    <a:pt x="242316" y="4572"/>
                  </a:lnTo>
                  <a:lnTo>
                    <a:pt x="242316" y="9332"/>
                  </a:lnTo>
                  <a:lnTo>
                    <a:pt x="381000" y="15051"/>
                  </a:lnTo>
                  <a:lnTo>
                    <a:pt x="381000" y="9144"/>
                  </a:lnTo>
                  <a:lnTo>
                    <a:pt x="385572" y="15240"/>
                  </a:lnTo>
                  <a:lnTo>
                    <a:pt x="385572" y="618744"/>
                  </a:lnTo>
                  <a:lnTo>
                    <a:pt x="388620" y="618744"/>
                  </a:lnTo>
                  <a:lnTo>
                    <a:pt x="390144" y="617220"/>
                  </a:lnTo>
                  <a:close/>
                </a:path>
                <a:path w="390525" h="619125">
                  <a:moveTo>
                    <a:pt x="242316" y="298704"/>
                  </a:moveTo>
                  <a:lnTo>
                    <a:pt x="242316" y="9332"/>
                  </a:lnTo>
                  <a:lnTo>
                    <a:pt x="237744" y="9144"/>
                  </a:lnTo>
                  <a:lnTo>
                    <a:pt x="237744" y="291084"/>
                  </a:lnTo>
                  <a:lnTo>
                    <a:pt x="233172" y="295656"/>
                  </a:lnTo>
                  <a:lnTo>
                    <a:pt x="233172" y="300228"/>
                  </a:lnTo>
                  <a:lnTo>
                    <a:pt x="240792" y="300228"/>
                  </a:lnTo>
                  <a:lnTo>
                    <a:pt x="242316" y="298704"/>
                  </a:lnTo>
                  <a:close/>
                </a:path>
                <a:path w="390525" h="619125">
                  <a:moveTo>
                    <a:pt x="242316" y="9332"/>
                  </a:moveTo>
                  <a:lnTo>
                    <a:pt x="242316" y="4572"/>
                  </a:lnTo>
                  <a:lnTo>
                    <a:pt x="237744" y="9144"/>
                  </a:lnTo>
                  <a:lnTo>
                    <a:pt x="242316" y="9332"/>
                  </a:lnTo>
                  <a:close/>
                </a:path>
                <a:path w="390525" h="619125">
                  <a:moveTo>
                    <a:pt x="385572" y="15240"/>
                  </a:moveTo>
                  <a:lnTo>
                    <a:pt x="381000" y="9144"/>
                  </a:lnTo>
                  <a:lnTo>
                    <a:pt x="381000" y="15051"/>
                  </a:lnTo>
                  <a:lnTo>
                    <a:pt x="385572" y="15240"/>
                  </a:lnTo>
                  <a:close/>
                </a:path>
                <a:path w="390525" h="619125">
                  <a:moveTo>
                    <a:pt x="385572" y="609600"/>
                  </a:moveTo>
                  <a:lnTo>
                    <a:pt x="385572" y="15240"/>
                  </a:lnTo>
                  <a:lnTo>
                    <a:pt x="381000" y="15051"/>
                  </a:lnTo>
                  <a:lnTo>
                    <a:pt x="381000" y="609600"/>
                  </a:lnTo>
                  <a:lnTo>
                    <a:pt x="385572" y="609600"/>
                  </a:lnTo>
                  <a:close/>
                </a:path>
                <a:path w="390525" h="619125">
                  <a:moveTo>
                    <a:pt x="385572" y="618744"/>
                  </a:moveTo>
                  <a:lnTo>
                    <a:pt x="385572" y="609600"/>
                  </a:lnTo>
                  <a:lnTo>
                    <a:pt x="381000" y="614172"/>
                  </a:lnTo>
                  <a:lnTo>
                    <a:pt x="381000" y="618744"/>
                  </a:lnTo>
                  <a:lnTo>
                    <a:pt x="385572" y="618744"/>
                  </a:lnTo>
                  <a:close/>
                </a:path>
              </a:pathLst>
            </a:custGeom>
            <a:solidFill>
              <a:srgbClr val="000000"/>
            </a:solidFill>
          </p:spPr>
          <p:txBody>
            <a:bodyPr wrap="square" lIns="0" tIns="0" rIns="0" bIns="0" rtlCol="0"/>
            <a:lstStyle/>
            <a:p>
              <a:endParaRPr sz="1634"/>
            </a:p>
          </p:txBody>
        </p:sp>
        <p:sp>
          <p:nvSpPr>
            <p:cNvPr id="28" name="object 28"/>
            <p:cNvSpPr/>
            <p:nvPr/>
          </p:nvSpPr>
          <p:spPr>
            <a:xfrm>
              <a:off x="3460881" y="4335779"/>
              <a:ext cx="114300" cy="100965"/>
            </a:xfrm>
            <a:custGeom>
              <a:avLst/>
              <a:gdLst/>
              <a:ahLst/>
              <a:cxnLst/>
              <a:rect l="l" t="t" r="r" b="b"/>
              <a:pathLst>
                <a:path w="114300" h="100964">
                  <a:moveTo>
                    <a:pt x="114299" y="100583"/>
                  </a:moveTo>
                  <a:lnTo>
                    <a:pt x="114299" y="0"/>
                  </a:lnTo>
                  <a:lnTo>
                    <a:pt x="0" y="0"/>
                  </a:lnTo>
                  <a:lnTo>
                    <a:pt x="0" y="100583"/>
                  </a:lnTo>
                  <a:lnTo>
                    <a:pt x="114299" y="100583"/>
                  </a:lnTo>
                  <a:close/>
                </a:path>
              </a:pathLst>
            </a:custGeom>
            <a:solidFill>
              <a:srgbClr val="3232CC"/>
            </a:solidFill>
          </p:spPr>
          <p:txBody>
            <a:bodyPr wrap="square" lIns="0" tIns="0" rIns="0" bIns="0" rtlCol="0"/>
            <a:lstStyle/>
            <a:p>
              <a:endParaRPr sz="1634"/>
            </a:p>
          </p:txBody>
        </p:sp>
        <p:sp>
          <p:nvSpPr>
            <p:cNvPr id="29" name="object 29"/>
            <p:cNvSpPr/>
            <p:nvPr/>
          </p:nvSpPr>
          <p:spPr>
            <a:xfrm>
              <a:off x="3456310" y="4331208"/>
              <a:ext cx="123825" cy="109855"/>
            </a:xfrm>
            <a:custGeom>
              <a:avLst/>
              <a:gdLst/>
              <a:ahLst/>
              <a:cxnLst/>
              <a:rect l="l" t="t" r="r" b="b"/>
              <a:pathLst>
                <a:path w="123825" h="109854">
                  <a:moveTo>
                    <a:pt x="123444" y="109728"/>
                  </a:moveTo>
                  <a:lnTo>
                    <a:pt x="123444" y="0"/>
                  </a:lnTo>
                  <a:lnTo>
                    <a:pt x="0" y="0"/>
                  </a:lnTo>
                  <a:lnTo>
                    <a:pt x="0" y="109728"/>
                  </a:lnTo>
                  <a:lnTo>
                    <a:pt x="4572" y="109728"/>
                  </a:lnTo>
                  <a:lnTo>
                    <a:pt x="4572" y="9144"/>
                  </a:lnTo>
                  <a:lnTo>
                    <a:pt x="9144" y="4572"/>
                  </a:lnTo>
                  <a:lnTo>
                    <a:pt x="9144" y="9144"/>
                  </a:lnTo>
                  <a:lnTo>
                    <a:pt x="114300" y="9144"/>
                  </a:lnTo>
                  <a:lnTo>
                    <a:pt x="114300" y="4572"/>
                  </a:lnTo>
                  <a:lnTo>
                    <a:pt x="118872" y="9144"/>
                  </a:lnTo>
                  <a:lnTo>
                    <a:pt x="118872" y="109728"/>
                  </a:lnTo>
                  <a:lnTo>
                    <a:pt x="123444" y="109728"/>
                  </a:lnTo>
                  <a:close/>
                </a:path>
                <a:path w="123825" h="109854">
                  <a:moveTo>
                    <a:pt x="9144" y="9144"/>
                  </a:moveTo>
                  <a:lnTo>
                    <a:pt x="9144" y="4572"/>
                  </a:lnTo>
                  <a:lnTo>
                    <a:pt x="4572" y="9144"/>
                  </a:lnTo>
                  <a:lnTo>
                    <a:pt x="9144" y="9144"/>
                  </a:lnTo>
                  <a:close/>
                </a:path>
                <a:path w="123825" h="109854">
                  <a:moveTo>
                    <a:pt x="9144" y="100584"/>
                  </a:moveTo>
                  <a:lnTo>
                    <a:pt x="9144" y="9144"/>
                  </a:lnTo>
                  <a:lnTo>
                    <a:pt x="4572" y="9144"/>
                  </a:lnTo>
                  <a:lnTo>
                    <a:pt x="4572" y="100584"/>
                  </a:lnTo>
                  <a:lnTo>
                    <a:pt x="9144" y="100584"/>
                  </a:lnTo>
                  <a:close/>
                </a:path>
                <a:path w="123825" h="109854">
                  <a:moveTo>
                    <a:pt x="118872" y="100584"/>
                  </a:moveTo>
                  <a:lnTo>
                    <a:pt x="4572" y="100584"/>
                  </a:lnTo>
                  <a:lnTo>
                    <a:pt x="9144" y="105156"/>
                  </a:lnTo>
                  <a:lnTo>
                    <a:pt x="9144" y="109728"/>
                  </a:lnTo>
                  <a:lnTo>
                    <a:pt x="114300" y="109728"/>
                  </a:lnTo>
                  <a:lnTo>
                    <a:pt x="114300" y="105156"/>
                  </a:lnTo>
                  <a:lnTo>
                    <a:pt x="118872" y="100584"/>
                  </a:lnTo>
                  <a:close/>
                </a:path>
                <a:path w="123825" h="109854">
                  <a:moveTo>
                    <a:pt x="9144" y="109728"/>
                  </a:moveTo>
                  <a:lnTo>
                    <a:pt x="9144" y="105156"/>
                  </a:lnTo>
                  <a:lnTo>
                    <a:pt x="4572" y="100584"/>
                  </a:lnTo>
                  <a:lnTo>
                    <a:pt x="4572" y="109728"/>
                  </a:lnTo>
                  <a:lnTo>
                    <a:pt x="9144" y="109728"/>
                  </a:lnTo>
                  <a:close/>
                </a:path>
                <a:path w="123825" h="109854">
                  <a:moveTo>
                    <a:pt x="118872" y="9144"/>
                  </a:moveTo>
                  <a:lnTo>
                    <a:pt x="114300" y="4572"/>
                  </a:lnTo>
                  <a:lnTo>
                    <a:pt x="114300" y="9144"/>
                  </a:lnTo>
                  <a:lnTo>
                    <a:pt x="118872" y="9144"/>
                  </a:lnTo>
                  <a:close/>
                </a:path>
                <a:path w="123825" h="109854">
                  <a:moveTo>
                    <a:pt x="118872" y="100584"/>
                  </a:moveTo>
                  <a:lnTo>
                    <a:pt x="118872" y="9144"/>
                  </a:lnTo>
                  <a:lnTo>
                    <a:pt x="114300" y="9144"/>
                  </a:lnTo>
                  <a:lnTo>
                    <a:pt x="114300" y="100584"/>
                  </a:lnTo>
                  <a:lnTo>
                    <a:pt x="118872" y="100584"/>
                  </a:lnTo>
                  <a:close/>
                </a:path>
                <a:path w="123825" h="109854">
                  <a:moveTo>
                    <a:pt x="118872" y="109728"/>
                  </a:moveTo>
                  <a:lnTo>
                    <a:pt x="118872" y="100584"/>
                  </a:lnTo>
                  <a:lnTo>
                    <a:pt x="114300" y="105156"/>
                  </a:lnTo>
                  <a:lnTo>
                    <a:pt x="114300" y="109728"/>
                  </a:lnTo>
                  <a:lnTo>
                    <a:pt x="118872" y="109728"/>
                  </a:lnTo>
                  <a:close/>
                </a:path>
              </a:pathLst>
            </a:custGeom>
            <a:solidFill>
              <a:srgbClr val="000000"/>
            </a:solidFill>
          </p:spPr>
          <p:txBody>
            <a:bodyPr wrap="square" lIns="0" tIns="0" rIns="0" bIns="0" rtlCol="0"/>
            <a:lstStyle/>
            <a:p>
              <a:endParaRPr sz="1634"/>
            </a:p>
          </p:txBody>
        </p:sp>
        <p:sp>
          <p:nvSpPr>
            <p:cNvPr id="30" name="object 30"/>
            <p:cNvSpPr/>
            <p:nvPr/>
          </p:nvSpPr>
          <p:spPr>
            <a:xfrm>
              <a:off x="6941697" y="4335779"/>
              <a:ext cx="119380" cy="105410"/>
            </a:xfrm>
            <a:custGeom>
              <a:avLst/>
              <a:gdLst/>
              <a:ahLst/>
              <a:cxnLst/>
              <a:rect l="l" t="t" r="r" b="b"/>
              <a:pathLst>
                <a:path w="119379" h="105410">
                  <a:moveTo>
                    <a:pt x="118871" y="105155"/>
                  </a:moveTo>
                  <a:lnTo>
                    <a:pt x="118871" y="0"/>
                  </a:lnTo>
                  <a:lnTo>
                    <a:pt x="0" y="0"/>
                  </a:lnTo>
                  <a:lnTo>
                    <a:pt x="0" y="105155"/>
                  </a:lnTo>
                  <a:lnTo>
                    <a:pt x="118871" y="105155"/>
                  </a:lnTo>
                  <a:close/>
                </a:path>
              </a:pathLst>
            </a:custGeom>
            <a:solidFill>
              <a:srgbClr val="3232CC"/>
            </a:solidFill>
          </p:spPr>
          <p:txBody>
            <a:bodyPr wrap="square" lIns="0" tIns="0" rIns="0" bIns="0" rtlCol="0"/>
            <a:lstStyle/>
            <a:p>
              <a:endParaRPr sz="1634"/>
            </a:p>
          </p:txBody>
        </p:sp>
        <p:sp>
          <p:nvSpPr>
            <p:cNvPr id="31" name="object 31"/>
            <p:cNvSpPr/>
            <p:nvPr/>
          </p:nvSpPr>
          <p:spPr>
            <a:xfrm>
              <a:off x="6937126" y="4331208"/>
              <a:ext cx="129539" cy="114300"/>
            </a:xfrm>
            <a:custGeom>
              <a:avLst/>
              <a:gdLst/>
              <a:ahLst/>
              <a:cxnLst/>
              <a:rect l="l" t="t" r="r" b="b"/>
              <a:pathLst>
                <a:path w="129540" h="114300">
                  <a:moveTo>
                    <a:pt x="129540" y="114300"/>
                  </a:moveTo>
                  <a:lnTo>
                    <a:pt x="129540"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9540" y="114300"/>
                  </a:lnTo>
                  <a:close/>
                </a:path>
                <a:path w="129540" h="114300">
                  <a:moveTo>
                    <a:pt x="9144" y="9144"/>
                  </a:moveTo>
                  <a:lnTo>
                    <a:pt x="9144" y="4572"/>
                  </a:lnTo>
                  <a:lnTo>
                    <a:pt x="4572" y="9144"/>
                  </a:lnTo>
                  <a:lnTo>
                    <a:pt x="9144" y="9144"/>
                  </a:lnTo>
                  <a:close/>
                </a:path>
                <a:path w="129540" h="114300">
                  <a:moveTo>
                    <a:pt x="9144" y="105156"/>
                  </a:moveTo>
                  <a:lnTo>
                    <a:pt x="9144" y="9144"/>
                  </a:lnTo>
                  <a:lnTo>
                    <a:pt x="4572" y="9144"/>
                  </a:lnTo>
                  <a:lnTo>
                    <a:pt x="4572" y="105156"/>
                  </a:lnTo>
                  <a:lnTo>
                    <a:pt x="9144" y="105156"/>
                  </a:lnTo>
                  <a:close/>
                </a:path>
                <a:path w="129540" h="114300">
                  <a:moveTo>
                    <a:pt x="123444" y="105156"/>
                  </a:moveTo>
                  <a:lnTo>
                    <a:pt x="4572" y="105156"/>
                  </a:lnTo>
                  <a:lnTo>
                    <a:pt x="9144" y="109728"/>
                  </a:lnTo>
                  <a:lnTo>
                    <a:pt x="9144" y="114300"/>
                  </a:lnTo>
                  <a:lnTo>
                    <a:pt x="118872" y="114300"/>
                  </a:lnTo>
                  <a:lnTo>
                    <a:pt x="118872" y="109728"/>
                  </a:lnTo>
                  <a:lnTo>
                    <a:pt x="123444" y="105156"/>
                  </a:lnTo>
                  <a:close/>
                </a:path>
                <a:path w="129540" h="114300">
                  <a:moveTo>
                    <a:pt x="9144" y="114300"/>
                  </a:moveTo>
                  <a:lnTo>
                    <a:pt x="9144" y="109728"/>
                  </a:lnTo>
                  <a:lnTo>
                    <a:pt x="4572" y="105156"/>
                  </a:lnTo>
                  <a:lnTo>
                    <a:pt x="4572" y="114300"/>
                  </a:lnTo>
                  <a:lnTo>
                    <a:pt x="9144" y="114300"/>
                  </a:lnTo>
                  <a:close/>
                </a:path>
                <a:path w="129540" h="114300">
                  <a:moveTo>
                    <a:pt x="123444" y="9144"/>
                  </a:moveTo>
                  <a:lnTo>
                    <a:pt x="118872" y="4572"/>
                  </a:lnTo>
                  <a:lnTo>
                    <a:pt x="118872" y="9144"/>
                  </a:lnTo>
                  <a:lnTo>
                    <a:pt x="123444" y="9144"/>
                  </a:lnTo>
                  <a:close/>
                </a:path>
                <a:path w="129540" h="114300">
                  <a:moveTo>
                    <a:pt x="123444" y="105156"/>
                  </a:moveTo>
                  <a:lnTo>
                    <a:pt x="123444" y="9144"/>
                  </a:lnTo>
                  <a:lnTo>
                    <a:pt x="118872" y="9144"/>
                  </a:lnTo>
                  <a:lnTo>
                    <a:pt x="118872" y="105156"/>
                  </a:lnTo>
                  <a:lnTo>
                    <a:pt x="123444" y="105156"/>
                  </a:lnTo>
                  <a:close/>
                </a:path>
                <a:path w="129540" h="114300">
                  <a:moveTo>
                    <a:pt x="123444" y="114300"/>
                  </a:moveTo>
                  <a:lnTo>
                    <a:pt x="123444" y="105156"/>
                  </a:lnTo>
                  <a:lnTo>
                    <a:pt x="118872" y="109728"/>
                  </a:lnTo>
                  <a:lnTo>
                    <a:pt x="118872" y="114300"/>
                  </a:lnTo>
                  <a:lnTo>
                    <a:pt x="123444" y="114300"/>
                  </a:lnTo>
                  <a:close/>
                </a:path>
              </a:pathLst>
            </a:custGeom>
            <a:solidFill>
              <a:srgbClr val="000000"/>
            </a:solidFill>
          </p:spPr>
          <p:txBody>
            <a:bodyPr wrap="square" lIns="0" tIns="0" rIns="0" bIns="0" rtlCol="0"/>
            <a:lstStyle/>
            <a:p>
              <a:endParaRPr sz="1634"/>
            </a:p>
          </p:txBody>
        </p:sp>
        <p:sp>
          <p:nvSpPr>
            <p:cNvPr id="32" name="object 32"/>
            <p:cNvSpPr/>
            <p:nvPr/>
          </p:nvSpPr>
          <p:spPr>
            <a:xfrm>
              <a:off x="1901830" y="4157471"/>
              <a:ext cx="1301750" cy="201295"/>
            </a:xfrm>
            <a:custGeom>
              <a:avLst/>
              <a:gdLst/>
              <a:ahLst/>
              <a:cxnLst/>
              <a:rect l="l" t="t" r="r" b="b"/>
              <a:pathLst>
                <a:path w="1301750" h="201295">
                  <a:moveTo>
                    <a:pt x="1301495" y="201167"/>
                  </a:moveTo>
                  <a:lnTo>
                    <a:pt x="1301495" y="0"/>
                  </a:lnTo>
                  <a:lnTo>
                    <a:pt x="0" y="0"/>
                  </a:lnTo>
                  <a:lnTo>
                    <a:pt x="0" y="201167"/>
                  </a:lnTo>
                  <a:lnTo>
                    <a:pt x="1301495" y="201167"/>
                  </a:lnTo>
                  <a:close/>
                </a:path>
              </a:pathLst>
            </a:custGeom>
            <a:solidFill>
              <a:srgbClr val="B1B1B1"/>
            </a:solidFill>
          </p:spPr>
          <p:txBody>
            <a:bodyPr wrap="square" lIns="0" tIns="0" rIns="0" bIns="0" rtlCol="0"/>
            <a:lstStyle/>
            <a:p>
              <a:endParaRPr sz="1634"/>
            </a:p>
          </p:txBody>
        </p:sp>
        <p:sp>
          <p:nvSpPr>
            <p:cNvPr id="33" name="object 33"/>
            <p:cNvSpPr/>
            <p:nvPr/>
          </p:nvSpPr>
          <p:spPr>
            <a:xfrm>
              <a:off x="1897258" y="4152900"/>
              <a:ext cx="1310640" cy="210820"/>
            </a:xfrm>
            <a:custGeom>
              <a:avLst/>
              <a:gdLst/>
              <a:ahLst/>
              <a:cxnLst/>
              <a:rect l="l" t="t" r="r" b="b"/>
              <a:pathLst>
                <a:path w="1310639" h="210820">
                  <a:moveTo>
                    <a:pt x="1310640" y="210312"/>
                  </a:moveTo>
                  <a:lnTo>
                    <a:pt x="1310640" y="0"/>
                  </a:lnTo>
                  <a:lnTo>
                    <a:pt x="0" y="0"/>
                  </a:lnTo>
                  <a:lnTo>
                    <a:pt x="0" y="210312"/>
                  </a:lnTo>
                  <a:lnTo>
                    <a:pt x="4572" y="210312"/>
                  </a:lnTo>
                  <a:lnTo>
                    <a:pt x="4572" y="10668"/>
                  </a:lnTo>
                  <a:lnTo>
                    <a:pt x="9144" y="4572"/>
                  </a:lnTo>
                  <a:lnTo>
                    <a:pt x="9144" y="10668"/>
                  </a:lnTo>
                  <a:lnTo>
                    <a:pt x="1301496" y="10668"/>
                  </a:lnTo>
                  <a:lnTo>
                    <a:pt x="1301496" y="4572"/>
                  </a:lnTo>
                  <a:lnTo>
                    <a:pt x="1306068" y="10668"/>
                  </a:lnTo>
                  <a:lnTo>
                    <a:pt x="1306068" y="210312"/>
                  </a:lnTo>
                  <a:lnTo>
                    <a:pt x="1310640" y="210312"/>
                  </a:lnTo>
                  <a:close/>
                </a:path>
                <a:path w="1310639" h="210820">
                  <a:moveTo>
                    <a:pt x="9144" y="10668"/>
                  </a:moveTo>
                  <a:lnTo>
                    <a:pt x="9144" y="4572"/>
                  </a:lnTo>
                  <a:lnTo>
                    <a:pt x="4572" y="10668"/>
                  </a:lnTo>
                  <a:lnTo>
                    <a:pt x="9144" y="10668"/>
                  </a:lnTo>
                  <a:close/>
                </a:path>
                <a:path w="1310639" h="210820">
                  <a:moveTo>
                    <a:pt x="9144" y="201168"/>
                  </a:moveTo>
                  <a:lnTo>
                    <a:pt x="9144" y="10668"/>
                  </a:lnTo>
                  <a:lnTo>
                    <a:pt x="4572" y="10668"/>
                  </a:lnTo>
                  <a:lnTo>
                    <a:pt x="4572" y="201168"/>
                  </a:lnTo>
                  <a:lnTo>
                    <a:pt x="9144" y="201168"/>
                  </a:lnTo>
                  <a:close/>
                </a:path>
                <a:path w="1310639" h="210820">
                  <a:moveTo>
                    <a:pt x="1306068" y="201168"/>
                  </a:moveTo>
                  <a:lnTo>
                    <a:pt x="4572" y="201168"/>
                  </a:lnTo>
                  <a:lnTo>
                    <a:pt x="9144" y="205740"/>
                  </a:lnTo>
                  <a:lnTo>
                    <a:pt x="9144" y="210312"/>
                  </a:lnTo>
                  <a:lnTo>
                    <a:pt x="1301496" y="210312"/>
                  </a:lnTo>
                  <a:lnTo>
                    <a:pt x="1301496" y="205740"/>
                  </a:lnTo>
                  <a:lnTo>
                    <a:pt x="1306068" y="201168"/>
                  </a:lnTo>
                  <a:close/>
                </a:path>
                <a:path w="1310639" h="210820">
                  <a:moveTo>
                    <a:pt x="9144" y="210312"/>
                  </a:moveTo>
                  <a:lnTo>
                    <a:pt x="9144" y="205740"/>
                  </a:lnTo>
                  <a:lnTo>
                    <a:pt x="4572" y="201168"/>
                  </a:lnTo>
                  <a:lnTo>
                    <a:pt x="4572" y="210312"/>
                  </a:lnTo>
                  <a:lnTo>
                    <a:pt x="9144" y="210312"/>
                  </a:lnTo>
                  <a:close/>
                </a:path>
                <a:path w="1310639" h="210820">
                  <a:moveTo>
                    <a:pt x="1306068" y="10668"/>
                  </a:moveTo>
                  <a:lnTo>
                    <a:pt x="1301496" y="4572"/>
                  </a:lnTo>
                  <a:lnTo>
                    <a:pt x="1301496" y="10668"/>
                  </a:lnTo>
                  <a:lnTo>
                    <a:pt x="1306068" y="10668"/>
                  </a:lnTo>
                  <a:close/>
                </a:path>
                <a:path w="1310639" h="210820">
                  <a:moveTo>
                    <a:pt x="1306068" y="201168"/>
                  </a:moveTo>
                  <a:lnTo>
                    <a:pt x="1306068" y="10668"/>
                  </a:lnTo>
                  <a:lnTo>
                    <a:pt x="1301496" y="10668"/>
                  </a:lnTo>
                  <a:lnTo>
                    <a:pt x="1301496" y="201168"/>
                  </a:lnTo>
                  <a:lnTo>
                    <a:pt x="1306068" y="201168"/>
                  </a:lnTo>
                  <a:close/>
                </a:path>
                <a:path w="1310639" h="210820">
                  <a:moveTo>
                    <a:pt x="1306068" y="210312"/>
                  </a:moveTo>
                  <a:lnTo>
                    <a:pt x="1306068" y="201168"/>
                  </a:lnTo>
                  <a:lnTo>
                    <a:pt x="1301496" y="205740"/>
                  </a:lnTo>
                  <a:lnTo>
                    <a:pt x="1301496" y="210312"/>
                  </a:lnTo>
                  <a:lnTo>
                    <a:pt x="1306068" y="210312"/>
                  </a:lnTo>
                  <a:close/>
                </a:path>
              </a:pathLst>
            </a:custGeom>
            <a:solidFill>
              <a:srgbClr val="000000"/>
            </a:solidFill>
          </p:spPr>
          <p:txBody>
            <a:bodyPr wrap="square" lIns="0" tIns="0" rIns="0" bIns="0" rtlCol="0"/>
            <a:lstStyle/>
            <a:p>
              <a:endParaRPr sz="1634"/>
            </a:p>
          </p:txBody>
        </p:sp>
        <p:sp>
          <p:nvSpPr>
            <p:cNvPr id="34" name="object 34"/>
            <p:cNvSpPr/>
            <p:nvPr/>
          </p:nvSpPr>
          <p:spPr>
            <a:xfrm>
              <a:off x="7340985" y="4168139"/>
              <a:ext cx="1301750" cy="200025"/>
            </a:xfrm>
            <a:custGeom>
              <a:avLst/>
              <a:gdLst/>
              <a:ahLst/>
              <a:cxnLst/>
              <a:rect l="l" t="t" r="r" b="b"/>
              <a:pathLst>
                <a:path w="1301750" h="200025">
                  <a:moveTo>
                    <a:pt x="1301495" y="199643"/>
                  </a:moveTo>
                  <a:lnTo>
                    <a:pt x="1301495" y="0"/>
                  </a:lnTo>
                  <a:lnTo>
                    <a:pt x="0" y="0"/>
                  </a:lnTo>
                  <a:lnTo>
                    <a:pt x="0" y="199643"/>
                  </a:lnTo>
                  <a:lnTo>
                    <a:pt x="1301495" y="199643"/>
                  </a:lnTo>
                  <a:close/>
                </a:path>
              </a:pathLst>
            </a:custGeom>
            <a:solidFill>
              <a:srgbClr val="B1B1B1"/>
            </a:solidFill>
          </p:spPr>
          <p:txBody>
            <a:bodyPr wrap="square" lIns="0" tIns="0" rIns="0" bIns="0" rtlCol="0"/>
            <a:lstStyle/>
            <a:p>
              <a:endParaRPr sz="1634"/>
            </a:p>
          </p:txBody>
        </p:sp>
        <p:sp>
          <p:nvSpPr>
            <p:cNvPr id="35" name="object 35"/>
            <p:cNvSpPr/>
            <p:nvPr/>
          </p:nvSpPr>
          <p:spPr>
            <a:xfrm>
              <a:off x="7336414" y="4163568"/>
              <a:ext cx="1310640" cy="208915"/>
            </a:xfrm>
            <a:custGeom>
              <a:avLst/>
              <a:gdLst/>
              <a:ahLst/>
              <a:cxnLst/>
              <a:rect l="l" t="t" r="r" b="b"/>
              <a:pathLst>
                <a:path w="1310640" h="208914">
                  <a:moveTo>
                    <a:pt x="1310640" y="208788"/>
                  </a:moveTo>
                  <a:lnTo>
                    <a:pt x="1310640" y="0"/>
                  </a:lnTo>
                  <a:lnTo>
                    <a:pt x="0" y="0"/>
                  </a:lnTo>
                  <a:lnTo>
                    <a:pt x="0" y="208788"/>
                  </a:lnTo>
                  <a:lnTo>
                    <a:pt x="4572" y="208788"/>
                  </a:lnTo>
                  <a:lnTo>
                    <a:pt x="4572" y="9144"/>
                  </a:lnTo>
                  <a:lnTo>
                    <a:pt x="9144" y="4572"/>
                  </a:lnTo>
                  <a:lnTo>
                    <a:pt x="9144" y="9144"/>
                  </a:lnTo>
                  <a:lnTo>
                    <a:pt x="1301496" y="9144"/>
                  </a:lnTo>
                  <a:lnTo>
                    <a:pt x="1301496" y="4572"/>
                  </a:lnTo>
                  <a:lnTo>
                    <a:pt x="1306068" y="9144"/>
                  </a:lnTo>
                  <a:lnTo>
                    <a:pt x="1306068" y="208788"/>
                  </a:lnTo>
                  <a:lnTo>
                    <a:pt x="1310640" y="208788"/>
                  </a:lnTo>
                  <a:close/>
                </a:path>
                <a:path w="1310640" h="208914">
                  <a:moveTo>
                    <a:pt x="9144" y="9144"/>
                  </a:moveTo>
                  <a:lnTo>
                    <a:pt x="9144" y="4572"/>
                  </a:lnTo>
                  <a:lnTo>
                    <a:pt x="4572" y="9144"/>
                  </a:lnTo>
                  <a:lnTo>
                    <a:pt x="9144" y="9144"/>
                  </a:lnTo>
                  <a:close/>
                </a:path>
                <a:path w="1310640" h="208914">
                  <a:moveTo>
                    <a:pt x="9144" y="199644"/>
                  </a:moveTo>
                  <a:lnTo>
                    <a:pt x="9144" y="9144"/>
                  </a:lnTo>
                  <a:lnTo>
                    <a:pt x="4572" y="9144"/>
                  </a:lnTo>
                  <a:lnTo>
                    <a:pt x="4572" y="199644"/>
                  </a:lnTo>
                  <a:lnTo>
                    <a:pt x="9144" y="199644"/>
                  </a:lnTo>
                  <a:close/>
                </a:path>
                <a:path w="1310640" h="208914">
                  <a:moveTo>
                    <a:pt x="1306068" y="199644"/>
                  </a:moveTo>
                  <a:lnTo>
                    <a:pt x="4572" y="199644"/>
                  </a:lnTo>
                  <a:lnTo>
                    <a:pt x="9144" y="204216"/>
                  </a:lnTo>
                  <a:lnTo>
                    <a:pt x="9144" y="208788"/>
                  </a:lnTo>
                  <a:lnTo>
                    <a:pt x="1301496" y="208788"/>
                  </a:lnTo>
                  <a:lnTo>
                    <a:pt x="1301496" y="204216"/>
                  </a:lnTo>
                  <a:lnTo>
                    <a:pt x="1306068" y="199644"/>
                  </a:lnTo>
                  <a:close/>
                </a:path>
                <a:path w="1310640" h="208914">
                  <a:moveTo>
                    <a:pt x="9144" y="208788"/>
                  </a:moveTo>
                  <a:lnTo>
                    <a:pt x="9144" y="204216"/>
                  </a:lnTo>
                  <a:lnTo>
                    <a:pt x="4572" y="199644"/>
                  </a:lnTo>
                  <a:lnTo>
                    <a:pt x="4572" y="208788"/>
                  </a:lnTo>
                  <a:lnTo>
                    <a:pt x="9144" y="208788"/>
                  </a:lnTo>
                  <a:close/>
                </a:path>
                <a:path w="1310640" h="208914">
                  <a:moveTo>
                    <a:pt x="1306068" y="9144"/>
                  </a:moveTo>
                  <a:lnTo>
                    <a:pt x="1301496" y="4572"/>
                  </a:lnTo>
                  <a:lnTo>
                    <a:pt x="1301496" y="9144"/>
                  </a:lnTo>
                  <a:lnTo>
                    <a:pt x="1306068" y="9144"/>
                  </a:lnTo>
                  <a:close/>
                </a:path>
                <a:path w="1310640" h="208914">
                  <a:moveTo>
                    <a:pt x="1306068" y="199644"/>
                  </a:moveTo>
                  <a:lnTo>
                    <a:pt x="1306068" y="9144"/>
                  </a:lnTo>
                  <a:lnTo>
                    <a:pt x="1301496" y="9144"/>
                  </a:lnTo>
                  <a:lnTo>
                    <a:pt x="1301496" y="199644"/>
                  </a:lnTo>
                  <a:lnTo>
                    <a:pt x="1306068" y="199644"/>
                  </a:lnTo>
                  <a:close/>
                </a:path>
                <a:path w="1310640" h="208914">
                  <a:moveTo>
                    <a:pt x="1306068" y="208788"/>
                  </a:moveTo>
                  <a:lnTo>
                    <a:pt x="1306068" y="199644"/>
                  </a:lnTo>
                  <a:lnTo>
                    <a:pt x="1301496" y="204216"/>
                  </a:lnTo>
                  <a:lnTo>
                    <a:pt x="1301496" y="208788"/>
                  </a:lnTo>
                  <a:lnTo>
                    <a:pt x="1306068" y="208788"/>
                  </a:lnTo>
                  <a:close/>
                </a:path>
              </a:pathLst>
            </a:custGeom>
            <a:solidFill>
              <a:srgbClr val="000000"/>
            </a:solidFill>
          </p:spPr>
          <p:txBody>
            <a:bodyPr wrap="square" lIns="0" tIns="0" rIns="0" bIns="0" rtlCol="0"/>
            <a:lstStyle/>
            <a:p>
              <a:endParaRPr sz="1634"/>
            </a:p>
          </p:txBody>
        </p:sp>
        <p:sp>
          <p:nvSpPr>
            <p:cNvPr id="36" name="object 36"/>
            <p:cNvSpPr/>
            <p:nvPr/>
          </p:nvSpPr>
          <p:spPr>
            <a:xfrm>
              <a:off x="6124833" y="2465832"/>
              <a:ext cx="743711" cy="897635"/>
            </a:xfrm>
            <a:prstGeom prst="rect">
              <a:avLst/>
            </a:prstGeom>
            <a:blipFill>
              <a:blip r:embed="rId3" cstate="print"/>
              <a:stretch>
                <a:fillRect/>
              </a:stretch>
            </a:blipFill>
          </p:spPr>
          <p:txBody>
            <a:bodyPr wrap="square" lIns="0" tIns="0" rIns="0" bIns="0" rtlCol="0"/>
            <a:lstStyle/>
            <a:p>
              <a:endParaRPr sz="1634"/>
            </a:p>
          </p:txBody>
        </p:sp>
        <p:sp>
          <p:nvSpPr>
            <p:cNvPr id="37" name="object 37"/>
            <p:cNvSpPr/>
            <p:nvPr/>
          </p:nvSpPr>
          <p:spPr>
            <a:xfrm>
              <a:off x="975241" y="3073908"/>
              <a:ext cx="787904" cy="954023"/>
            </a:xfrm>
            <a:prstGeom prst="rect">
              <a:avLst/>
            </a:prstGeom>
            <a:blipFill>
              <a:blip r:embed="rId4" cstate="print"/>
              <a:stretch>
                <a:fillRect/>
              </a:stretch>
            </a:blipFill>
          </p:spPr>
          <p:txBody>
            <a:bodyPr wrap="square" lIns="0" tIns="0" rIns="0" bIns="0" rtlCol="0"/>
            <a:lstStyle/>
            <a:p>
              <a:endParaRPr sz="1634"/>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9152" y="1422852"/>
            <a:ext cx="9514063" cy="4893647"/>
          </a:xfrm>
          <a:prstGeom prst="rect">
            <a:avLst/>
          </a:prstGeom>
        </p:spPr>
        <p:txBody>
          <a:bodyPr wrap="square">
            <a:spAutoFit/>
          </a:bodyPr>
          <a:lstStyle/>
          <a:p>
            <a:r>
              <a:rPr lang="fr-FR" sz="2400" dirty="0"/>
              <a:t>Un </a:t>
            </a:r>
            <a:r>
              <a:rPr lang="fr-FR" sz="2400" b="1" dirty="0"/>
              <a:t>ouvrage d’art </a:t>
            </a:r>
            <a:r>
              <a:rPr lang="fr-FR" sz="2400" dirty="0"/>
              <a:t>se défini comme une construction de grande importance nécessité par le rétablissement d’une voie de communication (route, voie ferreux, canal etc.…), un dispositif de protection contre l’action de la terre où de l’eau, un dispositif de retenue des eaux, et autre.</a:t>
            </a:r>
          </a:p>
          <a:p>
            <a:r>
              <a:rPr lang="fr-FR" sz="2400" dirty="0"/>
              <a:t> </a:t>
            </a:r>
          </a:p>
          <a:p>
            <a:r>
              <a:rPr lang="fr-FR" sz="2400" dirty="0"/>
              <a:t>Le terme « </a:t>
            </a:r>
            <a:r>
              <a:rPr lang="fr-FR" sz="2400" b="1" dirty="0"/>
              <a:t>d’Art</a:t>
            </a:r>
            <a:r>
              <a:rPr lang="fr-FR" sz="2400" dirty="0"/>
              <a:t> » qui accompagne le mot ouvrage pour traduire que leur conception et leur réalisation font intervenir des connaissances ou l’expérience joue un rôle aussi important que la théorie, connaissances appelées « </a:t>
            </a:r>
            <a:r>
              <a:rPr lang="fr-FR" sz="2400" b="1" dirty="0"/>
              <a:t>art de l’ingénieur ». </a:t>
            </a:r>
          </a:p>
          <a:p>
            <a:endParaRPr lang="fr-FR" sz="2400" dirty="0"/>
          </a:p>
          <a:p>
            <a:r>
              <a:rPr lang="fr-FR" sz="2400" dirty="0"/>
              <a:t>Un ouvrage d’art peut être qualifié selon le milieu dans le quel il est construit : ouvrage d’art terrestre, ouvrage maritime, ouvrage d’art de montagne, ouvrage d’art fluvial etc.… </a:t>
            </a:r>
          </a:p>
        </p:txBody>
      </p:sp>
      <p:sp>
        <p:nvSpPr>
          <p:cNvPr id="4" name="object 2"/>
          <p:cNvSpPr txBox="1">
            <a:spLocks noGrp="1"/>
          </p:cNvSpPr>
          <p:nvPr>
            <p:ph type="title"/>
          </p:nvPr>
        </p:nvSpPr>
        <p:spPr>
          <a:xfrm>
            <a:off x="3370524" y="259291"/>
            <a:ext cx="4495160" cy="786654"/>
          </a:xfrm>
          <a:prstGeom prst="rect">
            <a:avLst/>
          </a:prstGeom>
        </p:spPr>
        <p:txBody>
          <a:bodyPr vert="horz" wrap="square" lIns="0" tIns="10950" rIns="0" bIns="0" rtlCol="0" anchor="ctr">
            <a:spAutoFit/>
          </a:bodyPr>
          <a:lstStyle/>
          <a:p>
            <a:pPr algn="ctr"/>
            <a:br>
              <a:rPr lang="fr-FR" sz="2800" dirty="0"/>
            </a:br>
            <a:r>
              <a:rPr lang="fr-FR" sz="2800" dirty="0"/>
              <a:t>le concept ouvrage d’Art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2018896" y="5614606"/>
            <a:ext cx="9281895" cy="627192"/>
          </a:xfrm>
          <a:prstGeom prst="rect">
            <a:avLst/>
          </a:prstGeom>
        </p:spPr>
        <p:txBody>
          <a:bodyPr vert="horz" wrap="square" lIns="0" tIns="11526" rIns="0" bIns="0" rtlCol="0">
            <a:spAutoFit/>
          </a:bodyPr>
          <a:lstStyle/>
          <a:p>
            <a:pPr marL="11527">
              <a:spcBef>
                <a:spcPts val="91"/>
              </a:spcBef>
            </a:pPr>
            <a:r>
              <a:rPr sz="2000" spc="-5" dirty="0">
                <a:latin typeface="Comic Sans MS"/>
                <a:cs typeface="Comic Sans MS"/>
              </a:rPr>
              <a:t>La dilatation du tablier </a:t>
            </a:r>
            <a:r>
              <a:rPr sz="2000" dirty="0">
                <a:latin typeface="Comic Sans MS"/>
                <a:cs typeface="Comic Sans MS"/>
              </a:rPr>
              <a:t>est </a:t>
            </a:r>
            <a:r>
              <a:rPr sz="2000" spc="-5" dirty="0">
                <a:latin typeface="Comic Sans MS"/>
                <a:cs typeface="Comic Sans MS"/>
              </a:rPr>
              <a:t>favorisée par </a:t>
            </a:r>
            <a:r>
              <a:rPr sz="2000" dirty="0">
                <a:latin typeface="Comic Sans MS"/>
                <a:cs typeface="Comic Sans MS"/>
              </a:rPr>
              <a:t>la</a:t>
            </a:r>
            <a:r>
              <a:rPr sz="2000" spc="-36" dirty="0">
                <a:latin typeface="Comic Sans MS"/>
                <a:cs typeface="Comic Sans MS"/>
              </a:rPr>
              <a:t> </a:t>
            </a:r>
            <a:r>
              <a:rPr sz="2000" spc="-5" dirty="0" err="1">
                <a:latin typeface="Comic Sans MS"/>
                <a:cs typeface="Comic Sans MS"/>
              </a:rPr>
              <a:t>déformation</a:t>
            </a:r>
            <a:r>
              <a:rPr lang="fr-FR" sz="2000" dirty="0">
                <a:latin typeface="Comic Sans MS"/>
                <a:cs typeface="Comic Sans MS"/>
              </a:rPr>
              <a:t> </a:t>
            </a:r>
            <a:r>
              <a:rPr sz="2000" spc="-5" dirty="0">
                <a:latin typeface="Comic Sans MS"/>
                <a:cs typeface="Comic Sans MS"/>
              </a:rPr>
              <a:t>des appareils </a:t>
            </a:r>
            <a:r>
              <a:rPr sz="2000" dirty="0">
                <a:latin typeface="Comic Sans MS"/>
                <a:cs typeface="Comic Sans MS"/>
              </a:rPr>
              <a:t>d </a:t>
            </a:r>
            <a:r>
              <a:rPr sz="2000" spc="-5" dirty="0">
                <a:latin typeface="Comic Sans MS"/>
                <a:cs typeface="Comic Sans MS"/>
              </a:rPr>
              <a:t>’appui. Aux extrémités du tablier sont </a:t>
            </a:r>
            <a:r>
              <a:rPr sz="2000" dirty="0">
                <a:latin typeface="Comic Sans MS"/>
                <a:cs typeface="Comic Sans MS"/>
              </a:rPr>
              <a:t>placés  </a:t>
            </a:r>
            <a:r>
              <a:rPr sz="2000" spc="-5" dirty="0">
                <a:latin typeface="Comic Sans MS"/>
                <a:cs typeface="Comic Sans MS"/>
              </a:rPr>
              <a:t>des joints de</a:t>
            </a:r>
            <a:r>
              <a:rPr sz="2000" spc="-18" dirty="0">
                <a:latin typeface="Comic Sans MS"/>
                <a:cs typeface="Comic Sans MS"/>
              </a:rPr>
              <a:t> </a:t>
            </a:r>
            <a:r>
              <a:rPr sz="2000" dirty="0">
                <a:latin typeface="Comic Sans MS"/>
                <a:cs typeface="Comic Sans MS"/>
              </a:rPr>
              <a:t>chaussée.</a:t>
            </a:r>
          </a:p>
        </p:txBody>
      </p:sp>
      <p:sp>
        <p:nvSpPr>
          <p:cNvPr id="4" name="object 4"/>
          <p:cNvSpPr/>
          <p:nvPr/>
        </p:nvSpPr>
        <p:spPr>
          <a:xfrm>
            <a:off x="4224058" y="3943291"/>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sp>
        <p:nvSpPr>
          <p:cNvPr id="5" name="object 5"/>
          <p:cNvSpPr/>
          <p:nvPr/>
        </p:nvSpPr>
        <p:spPr>
          <a:xfrm>
            <a:off x="7466105" y="3957124"/>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grpSp>
        <p:nvGrpSpPr>
          <p:cNvPr id="6" name="object 6"/>
          <p:cNvGrpSpPr/>
          <p:nvPr/>
        </p:nvGrpSpPr>
        <p:grpSpPr>
          <a:xfrm>
            <a:off x="2966797" y="1337483"/>
            <a:ext cx="7131744" cy="3643385"/>
            <a:chOff x="1898782" y="1473708"/>
            <a:chExt cx="7858125" cy="4014470"/>
          </a:xfrm>
        </p:grpSpPr>
        <p:sp>
          <p:nvSpPr>
            <p:cNvPr id="7" name="object 7"/>
            <p:cNvSpPr/>
            <p:nvPr/>
          </p:nvSpPr>
          <p:spPr>
            <a:xfrm>
              <a:off x="2037466" y="4367783"/>
              <a:ext cx="6638543" cy="1118616"/>
            </a:xfrm>
            <a:prstGeom prst="rect">
              <a:avLst/>
            </a:prstGeom>
            <a:blipFill>
              <a:blip r:embed="rId2" cstate="print"/>
              <a:stretch>
                <a:fillRect/>
              </a:stretch>
            </a:blipFill>
          </p:spPr>
          <p:txBody>
            <a:bodyPr wrap="square" lIns="0" tIns="0" rIns="0" bIns="0" rtlCol="0"/>
            <a:lstStyle/>
            <a:p>
              <a:endParaRPr sz="1634"/>
            </a:p>
          </p:txBody>
        </p:sp>
        <p:sp>
          <p:nvSpPr>
            <p:cNvPr id="8" name="object 8"/>
            <p:cNvSpPr/>
            <p:nvPr/>
          </p:nvSpPr>
          <p:spPr>
            <a:xfrm>
              <a:off x="2037466" y="4367784"/>
              <a:ext cx="6629400" cy="1120140"/>
            </a:xfrm>
            <a:custGeom>
              <a:avLst/>
              <a:gdLst/>
              <a:ahLst/>
              <a:cxnLst/>
              <a:rect l="l" t="t" r="r" b="b"/>
              <a:pathLst>
                <a:path w="6629400" h="1120139">
                  <a:moveTo>
                    <a:pt x="1524000" y="10668"/>
                  </a:moveTo>
                  <a:lnTo>
                    <a:pt x="1524000" y="1524"/>
                  </a:lnTo>
                  <a:lnTo>
                    <a:pt x="0" y="1524"/>
                  </a:lnTo>
                  <a:lnTo>
                    <a:pt x="0" y="6096"/>
                  </a:lnTo>
                  <a:lnTo>
                    <a:pt x="314" y="10668"/>
                  </a:lnTo>
                  <a:lnTo>
                    <a:pt x="1511300" y="10668"/>
                  </a:lnTo>
                  <a:lnTo>
                    <a:pt x="1511300" y="7620"/>
                  </a:lnTo>
                  <a:lnTo>
                    <a:pt x="1524000" y="10668"/>
                  </a:lnTo>
                  <a:close/>
                </a:path>
                <a:path w="6629400" h="1120139">
                  <a:moveTo>
                    <a:pt x="314" y="10668"/>
                  </a:moveTo>
                  <a:lnTo>
                    <a:pt x="0" y="6096"/>
                  </a:lnTo>
                  <a:lnTo>
                    <a:pt x="261" y="10668"/>
                  </a:lnTo>
                  <a:close/>
                </a:path>
                <a:path w="6629400" h="1120139">
                  <a:moveTo>
                    <a:pt x="261" y="10668"/>
                  </a:moveTo>
                  <a:lnTo>
                    <a:pt x="0" y="6096"/>
                  </a:lnTo>
                  <a:lnTo>
                    <a:pt x="0" y="10668"/>
                  </a:lnTo>
                  <a:lnTo>
                    <a:pt x="261" y="10668"/>
                  </a:lnTo>
                  <a:close/>
                </a:path>
                <a:path w="6629400" h="1120139">
                  <a:moveTo>
                    <a:pt x="6629400" y="1110996"/>
                  </a:moveTo>
                  <a:lnTo>
                    <a:pt x="76200" y="1110996"/>
                  </a:lnTo>
                  <a:lnTo>
                    <a:pt x="76200" y="1115568"/>
                  </a:lnTo>
                  <a:lnTo>
                    <a:pt x="314" y="10668"/>
                  </a:lnTo>
                  <a:lnTo>
                    <a:pt x="63500" y="1115568"/>
                  </a:lnTo>
                  <a:lnTo>
                    <a:pt x="63500" y="1118616"/>
                  </a:lnTo>
                  <a:lnTo>
                    <a:pt x="76200" y="1120140"/>
                  </a:lnTo>
                  <a:lnTo>
                    <a:pt x="6616700" y="1120140"/>
                  </a:lnTo>
                  <a:lnTo>
                    <a:pt x="6616700" y="1115568"/>
                  </a:lnTo>
                  <a:lnTo>
                    <a:pt x="6629400" y="1110996"/>
                  </a:lnTo>
                  <a:close/>
                </a:path>
                <a:path w="6629400" h="1120139">
                  <a:moveTo>
                    <a:pt x="1524000" y="10668"/>
                  </a:moveTo>
                  <a:lnTo>
                    <a:pt x="1511300" y="7620"/>
                  </a:lnTo>
                  <a:lnTo>
                    <a:pt x="1513840" y="10668"/>
                  </a:lnTo>
                  <a:lnTo>
                    <a:pt x="1524000" y="10668"/>
                  </a:lnTo>
                  <a:close/>
                </a:path>
                <a:path w="6629400" h="1120139">
                  <a:moveTo>
                    <a:pt x="1513840" y="10668"/>
                  </a:moveTo>
                  <a:lnTo>
                    <a:pt x="1511300" y="7620"/>
                  </a:lnTo>
                  <a:lnTo>
                    <a:pt x="1511300" y="10668"/>
                  </a:lnTo>
                  <a:lnTo>
                    <a:pt x="1513840" y="10668"/>
                  </a:lnTo>
                  <a:close/>
                </a:path>
                <a:path w="6629400" h="1120139">
                  <a:moveTo>
                    <a:pt x="1536700" y="53340"/>
                  </a:moveTo>
                  <a:lnTo>
                    <a:pt x="1536700" y="18288"/>
                  </a:lnTo>
                  <a:lnTo>
                    <a:pt x="1524000" y="4572"/>
                  </a:lnTo>
                  <a:lnTo>
                    <a:pt x="1524000" y="10668"/>
                  </a:lnTo>
                  <a:lnTo>
                    <a:pt x="1513840" y="10668"/>
                  </a:lnTo>
                  <a:lnTo>
                    <a:pt x="1524000" y="22860"/>
                  </a:lnTo>
                  <a:lnTo>
                    <a:pt x="1536700" y="53340"/>
                  </a:lnTo>
                  <a:close/>
                </a:path>
                <a:path w="6629400" h="1120139">
                  <a:moveTo>
                    <a:pt x="1549400" y="82296"/>
                  </a:moveTo>
                  <a:lnTo>
                    <a:pt x="1549400" y="65532"/>
                  </a:lnTo>
                  <a:lnTo>
                    <a:pt x="1536700" y="35052"/>
                  </a:lnTo>
                  <a:lnTo>
                    <a:pt x="1536700" y="67056"/>
                  </a:lnTo>
                  <a:lnTo>
                    <a:pt x="1549400" y="82296"/>
                  </a:lnTo>
                  <a:close/>
                </a:path>
                <a:path w="6629400" h="1120139">
                  <a:moveTo>
                    <a:pt x="1562100" y="201168"/>
                  </a:moveTo>
                  <a:lnTo>
                    <a:pt x="1562100" y="124968"/>
                  </a:lnTo>
                  <a:lnTo>
                    <a:pt x="1549400" y="79248"/>
                  </a:lnTo>
                  <a:lnTo>
                    <a:pt x="1549400" y="170688"/>
                  </a:lnTo>
                  <a:lnTo>
                    <a:pt x="1562100" y="201168"/>
                  </a:lnTo>
                  <a:close/>
                </a:path>
                <a:path w="6629400" h="1120139">
                  <a:moveTo>
                    <a:pt x="1600200" y="298704"/>
                  </a:moveTo>
                  <a:lnTo>
                    <a:pt x="1600200" y="274320"/>
                  </a:lnTo>
                  <a:lnTo>
                    <a:pt x="1587500" y="251460"/>
                  </a:lnTo>
                  <a:lnTo>
                    <a:pt x="1574800" y="230124"/>
                  </a:lnTo>
                  <a:lnTo>
                    <a:pt x="1562100" y="199644"/>
                  </a:lnTo>
                  <a:lnTo>
                    <a:pt x="1562100" y="216408"/>
                  </a:lnTo>
                  <a:lnTo>
                    <a:pt x="1574800" y="233172"/>
                  </a:lnTo>
                  <a:lnTo>
                    <a:pt x="1574800" y="256032"/>
                  </a:lnTo>
                  <a:lnTo>
                    <a:pt x="1587500" y="263652"/>
                  </a:lnTo>
                  <a:lnTo>
                    <a:pt x="1587500" y="291084"/>
                  </a:lnTo>
                  <a:lnTo>
                    <a:pt x="1600200" y="298704"/>
                  </a:lnTo>
                  <a:close/>
                </a:path>
                <a:path w="6629400" h="1120139">
                  <a:moveTo>
                    <a:pt x="1612900" y="315468"/>
                  </a:moveTo>
                  <a:lnTo>
                    <a:pt x="1612900" y="301752"/>
                  </a:lnTo>
                  <a:lnTo>
                    <a:pt x="1600200" y="294132"/>
                  </a:lnTo>
                  <a:lnTo>
                    <a:pt x="1600200" y="310896"/>
                  </a:lnTo>
                  <a:lnTo>
                    <a:pt x="1612900" y="315468"/>
                  </a:lnTo>
                  <a:close/>
                </a:path>
                <a:path w="6629400" h="1120139">
                  <a:moveTo>
                    <a:pt x="1625600" y="336804"/>
                  </a:moveTo>
                  <a:lnTo>
                    <a:pt x="1625600" y="320040"/>
                  </a:lnTo>
                  <a:lnTo>
                    <a:pt x="1612900" y="309372"/>
                  </a:lnTo>
                  <a:lnTo>
                    <a:pt x="1612900" y="326136"/>
                  </a:lnTo>
                  <a:lnTo>
                    <a:pt x="1625600" y="336804"/>
                  </a:lnTo>
                  <a:close/>
                </a:path>
                <a:path w="6629400" h="1120139">
                  <a:moveTo>
                    <a:pt x="1778000" y="544068"/>
                  </a:moveTo>
                  <a:lnTo>
                    <a:pt x="1778000" y="536448"/>
                  </a:lnTo>
                  <a:lnTo>
                    <a:pt x="1765300" y="530352"/>
                  </a:lnTo>
                  <a:lnTo>
                    <a:pt x="1765300" y="524256"/>
                  </a:lnTo>
                  <a:lnTo>
                    <a:pt x="1739900" y="510540"/>
                  </a:lnTo>
                  <a:lnTo>
                    <a:pt x="1714500" y="486156"/>
                  </a:lnTo>
                  <a:lnTo>
                    <a:pt x="1701800" y="475488"/>
                  </a:lnTo>
                  <a:lnTo>
                    <a:pt x="1676400" y="451104"/>
                  </a:lnTo>
                  <a:lnTo>
                    <a:pt x="1676400" y="440436"/>
                  </a:lnTo>
                  <a:lnTo>
                    <a:pt x="1663700" y="428244"/>
                  </a:lnTo>
                  <a:lnTo>
                    <a:pt x="1663700" y="416052"/>
                  </a:lnTo>
                  <a:lnTo>
                    <a:pt x="1651000" y="403860"/>
                  </a:lnTo>
                  <a:lnTo>
                    <a:pt x="1638300" y="348996"/>
                  </a:lnTo>
                  <a:lnTo>
                    <a:pt x="1638300" y="330708"/>
                  </a:lnTo>
                  <a:lnTo>
                    <a:pt x="1625600" y="330708"/>
                  </a:lnTo>
                  <a:lnTo>
                    <a:pt x="1625600" y="350520"/>
                  </a:lnTo>
                  <a:lnTo>
                    <a:pt x="1638300" y="365760"/>
                  </a:lnTo>
                  <a:lnTo>
                    <a:pt x="1651000" y="406908"/>
                  </a:lnTo>
                  <a:lnTo>
                    <a:pt x="1651000" y="419100"/>
                  </a:lnTo>
                  <a:lnTo>
                    <a:pt x="1663700" y="432816"/>
                  </a:lnTo>
                  <a:lnTo>
                    <a:pt x="1676400" y="457200"/>
                  </a:lnTo>
                  <a:lnTo>
                    <a:pt x="1689100" y="469392"/>
                  </a:lnTo>
                  <a:lnTo>
                    <a:pt x="1701800" y="493776"/>
                  </a:lnTo>
                  <a:lnTo>
                    <a:pt x="1727200" y="505968"/>
                  </a:lnTo>
                  <a:lnTo>
                    <a:pt x="1739900" y="518160"/>
                  </a:lnTo>
                  <a:lnTo>
                    <a:pt x="1752600" y="531876"/>
                  </a:lnTo>
                  <a:lnTo>
                    <a:pt x="1778000" y="544068"/>
                  </a:lnTo>
                  <a:close/>
                </a:path>
                <a:path w="6629400" h="1120139">
                  <a:moveTo>
                    <a:pt x="2717800" y="804672"/>
                  </a:moveTo>
                  <a:lnTo>
                    <a:pt x="2717800" y="795528"/>
                  </a:lnTo>
                  <a:lnTo>
                    <a:pt x="2628900" y="784860"/>
                  </a:lnTo>
                  <a:lnTo>
                    <a:pt x="2603500" y="780288"/>
                  </a:lnTo>
                  <a:lnTo>
                    <a:pt x="2514600" y="769620"/>
                  </a:lnTo>
                  <a:lnTo>
                    <a:pt x="2501900" y="769620"/>
                  </a:lnTo>
                  <a:lnTo>
                    <a:pt x="2438400" y="762000"/>
                  </a:lnTo>
                  <a:lnTo>
                    <a:pt x="2425700" y="758952"/>
                  </a:lnTo>
                  <a:lnTo>
                    <a:pt x="2400300" y="754380"/>
                  </a:lnTo>
                  <a:lnTo>
                    <a:pt x="2374900" y="751332"/>
                  </a:lnTo>
                  <a:lnTo>
                    <a:pt x="2362200" y="748284"/>
                  </a:lnTo>
                  <a:lnTo>
                    <a:pt x="2235200" y="733044"/>
                  </a:lnTo>
                  <a:lnTo>
                    <a:pt x="2222500" y="729996"/>
                  </a:lnTo>
                  <a:lnTo>
                    <a:pt x="2197100" y="725424"/>
                  </a:lnTo>
                  <a:lnTo>
                    <a:pt x="2133600" y="717804"/>
                  </a:lnTo>
                  <a:lnTo>
                    <a:pt x="2032000" y="688848"/>
                  </a:lnTo>
                  <a:lnTo>
                    <a:pt x="1993900" y="669036"/>
                  </a:lnTo>
                  <a:lnTo>
                    <a:pt x="1968500" y="662940"/>
                  </a:lnTo>
                  <a:lnTo>
                    <a:pt x="1955800" y="658368"/>
                  </a:lnTo>
                  <a:lnTo>
                    <a:pt x="1930400" y="653796"/>
                  </a:lnTo>
                  <a:lnTo>
                    <a:pt x="1930400" y="652272"/>
                  </a:lnTo>
                  <a:lnTo>
                    <a:pt x="1917700" y="649224"/>
                  </a:lnTo>
                  <a:lnTo>
                    <a:pt x="1905000" y="643128"/>
                  </a:lnTo>
                  <a:lnTo>
                    <a:pt x="1892300" y="638556"/>
                  </a:lnTo>
                  <a:lnTo>
                    <a:pt x="1866900" y="626364"/>
                  </a:lnTo>
                  <a:lnTo>
                    <a:pt x="1854200" y="618744"/>
                  </a:lnTo>
                  <a:lnTo>
                    <a:pt x="1841500" y="612648"/>
                  </a:lnTo>
                  <a:lnTo>
                    <a:pt x="1841500" y="605028"/>
                  </a:lnTo>
                  <a:lnTo>
                    <a:pt x="1828800" y="597408"/>
                  </a:lnTo>
                  <a:lnTo>
                    <a:pt x="1803400" y="566928"/>
                  </a:lnTo>
                  <a:lnTo>
                    <a:pt x="1790700" y="553212"/>
                  </a:lnTo>
                  <a:lnTo>
                    <a:pt x="1778000" y="537972"/>
                  </a:lnTo>
                  <a:lnTo>
                    <a:pt x="1778000" y="557784"/>
                  </a:lnTo>
                  <a:lnTo>
                    <a:pt x="1803400" y="588264"/>
                  </a:lnTo>
                  <a:lnTo>
                    <a:pt x="1816100" y="597408"/>
                  </a:lnTo>
                  <a:lnTo>
                    <a:pt x="1828800" y="605028"/>
                  </a:lnTo>
                  <a:lnTo>
                    <a:pt x="1828800" y="612648"/>
                  </a:lnTo>
                  <a:lnTo>
                    <a:pt x="1841500" y="620268"/>
                  </a:lnTo>
                  <a:lnTo>
                    <a:pt x="1854200" y="626364"/>
                  </a:lnTo>
                  <a:lnTo>
                    <a:pt x="1866900" y="633984"/>
                  </a:lnTo>
                  <a:lnTo>
                    <a:pt x="1892300" y="652272"/>
                  </a:lnTo>
                  <a:lnTo>
                    <a:pt x="1917700" y="658368"/>
                  </a:lnTo>
                  <a:lnTo>
                    <a:pt x="1917700" y="661416"/>
                  </a:lnTo>
                  <a:lnTo>
                    <a:pt x="1930400" y="662940"/>
                  </a:lnTo>
                  <a:lnTo>
                    <a:pt x="1955800" y="667512"/>
                  </a:lnTo>
                  <a:lnTo>
                    <a:pt x="1968500" y="673608"/>
                  </a:lnTo>
                  <a:lnTo>
                    <a:pt x="1981200" y="675132"/>
                  </a:lnTo>
                  <a:lnTo>
                    <a:pt x="2032000" y="696468"/>
                  </a:lnTo>
                  <a:lnTo>
                    <a:pt x="2108200" y="720852"/>
                  </a:lnTo>
                  <a:lnTo>
                    <a:pt x="2197100" y="736092"/>
                  </a:lnTo>
                  <a:lnTo>
                    <a:pt x="2235200" y="742188"/>
                  </a:lnTo>
                  <a:lnTo>
                    <a:pt x="2362200" y="757428"/>
                  </a:lnTo>
                  <a:lnTo>
                    <a:pt x="2374900" y="760476"/>
                  </a:lnTo>
                  <a:lnTo>
                    <a:pt x="2400300" y="763524"/>
                  </a:lnTo>
                  <a:lnTo>
                    <a:pt x="2425700" y="768096"/>
                  </a:lnTo>
                  <a:lnTo>
                    <a:pt x="2438400" y="771144"/>
                  </a:lnTo>
                  <a:lnTo>
                    <a:pt x="2514600" y="780288"/>
                  </a:lnTo>
                  <a:lnTo>
                    <a:pt x="2527300" y="780288"/>
                  </a:lnTo>
                  <a:lnTo>
                    <a:pt x="2603500" y="789432"/>
                  </a:lnTo>
                  <a:lnTo>
                    <a:pt x="2628900" y="794004"/>
                  </a:lnTo>
                  <a:lnTo>
                    <a:pt x="2717800" y="804672"/>
                  </a:lnTo>
                  <a:close/>
                </a:path>
                <a:path w="6629400" h="1120139">
                  <a:moveTo>
                    <a:pt x="2730500" y="806196"/>
                  </a:moveTo>
                  <a:lnTo>
                    <a:pt x="2730500" y="797052"/>
                  </a:lnTo>
                  <a:lnTo>
                    <a:pt x="2717800" y="797052"/>
                  </a:lnTo>
                  <a:lnTo>
                    <a:pt x="2717800" y="806196"/>
                  </a:lnTo>
                  <a:lnTo>
                    <a:pt x="2730500" y="806196"/>
                  </a:lnTo>
                  <a:close/>
                </a:path>
                <a:path w="6629400" h="1120139">
                  <a:moveTo>
                    <a:pt x="4508500" y="591312"/>
                  </a:moveTo>
                  <a:lnTo>
                    <a:pt x="4508500" y="573024"/>
                  </a:lnTo>
                  <a:lnTo>
                    <a:pt x="4495800" y="577596"/>
                  </a:lnTo>
                  <a:lnTo>
                    <a:pt x="4495800" y="582168"/>
                  </a:lnTo>
                  <a:lnTo>
                    <a:pt x="4483100" y="589788"/>
                  </a:lnTo>
                  <a:lnTo>
                    <a:pt x="4457700" y="595884"/>
                  </a:lnTo>
                  <a:lnTo>
                    <a:pt x="4419600" y="609600"/>
                  </a:lnTo>
                  <a:lnTo>
                    <a:pt x="4406900" y="617220"/>
                  </a:lnTo>
                  <a:lnTo>
                    <a:pt x="4381500" y="623316"/>
                  </a:lnTo>
                  <a:lnTo>
                    <a:pt x="4368800" y="630936"/>
                  </a:lnTo>
                  <a:lnTo>
                    <a:pt x="4343400" y="640080"/>
                  </a:lnTo>
                  <a:lnTo>
                    <a:pt x="4318000" y="656844"/>
                  </a:lnTo>
                  <a:lnTo>
                    <a:pt x="4203700" y="711708"/>
                  </a:lnTo>
                  <a:lnTo>
                    <a:pt x="4165600" y="728472"/>
                  </a:lnTo>
                  <a:lnTo>
                    <a:pt x="4127500" y="746760"/>
                  </a:lnTo>
                  <a:lnTo>
                    <a:pt x="4089400" y="763524"/>
                  </a:lnTo>
                  <a:lnTo>
                    <a:pt x="4038600" y="778764"/>
                  </a:lnTo>
                  <a:lnTo>
                    <a:pt x="4000500" y="794004"/>
                  </a:lnTo>
                  <a:lnTo>
                    <a:pt x="3911600" y="821436"/>
                  </a:lnTo>
                  <a:lnTo>
                    <a:pt x="3810000" y="842772"/>
                  </a:lnTo>
                  <a:lnTo>
                    <a:pt x="3759200" y="851916"/>
                  </a:lnTo>
                  <a:lnTo>
                    <a:pt x="3644900" y="865632"/>
                  </a:lnTo>
                  <a:lnTo>
                    <a:pt x="3606800" y="865632"/>
                  </a:lnTo>
                  <a:lnTo>
                    <a:pt x="3543300" y="868680"/>
                  </a:lnTo>
                  <a:lnTo>
                    <a:pt x="3505200" y="871728"/>
                  </a:lnTo>
                  <a:lnTo>
                    <a:pt x="3429000" y="874776"/>
                  </a:lnTo>
                  <a:lnTo>
                    <a:pt x="3352800" y="876300"/>
                  </a:lnTo>
                  <a:lnTo>
                    <a:pt x="3314700" y="877824"/>
                  </a:lnTo>
                  <a:lnTo>
                    <a:pt x="3276600" y="877824"/>
                  </a:lnTo>
                  <a:lnTo>
                    <a:pt x="3200400" y="874776"/>
                  </a:lnTo>
                  <a:lnTo>
                    <a:pt x="3162300" y="871728"/>
                  </a:lnTo>
                  <a:lnTo>
                    <a:pt x="3136900" y="867156"/>
                  </a:lnTo>
                  <a:lnTo>
                    <a:pt x="3098800" y="862584"/>
                  </a:lnTo>
                  <a:lnTo>
                    <a:pt x="3060700" y="854964"/>
                  </a:lnTo>
                  <a:lnTo>
                    <a:pt x="3022600" y="851916"/>
                  </a:lnTo>
                  <a:lnTo>
                    <a:pt x="2971800" y="847344"/>
                  </a:lnTo>
                  <a:lnTo>
                    <a:pt x="2895600" y="835152"/>
                  </a:lnTo>
                  <a:lnTo>
                    <a:pt x="2844800" y="827532"/>
                  </a:lnTo>
                  <a:lnTo>
                    <a:pt x="2806700" y="819912"/>
                  </a:lnTo>
                  <a:lnTo>
                    <a:pt x="2730500" y="798576"/>
                  </a:lnTo>
                  <a:lnTo>
                    <a:pt x="2730500" y="807720"/>
                  </a:lnTo>
                  <a:lnTo>
                    <a:pt x="2806700" y="829056"/>
                  </a:lnTo>
                  <a:lnTo>
                    <a:pt x="2882900" y="844296"/>
                  </a:lnTo>
                  <a:lnTo>
                    <a:pt x="2933700" y="851916"/>
                  </a:lnTo>
                  <a:lnTo>
                    <a:pt x="2971800" y="856488"/>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581400" y="877824"/>
                  </a:lnTo>
                  <a:lnTo>
                    <a:pt x="3644900" y="874776"/>
                  </a:lnTo>
                  <a:lnTo>
                    <a:pt x="3708400" y="868680"/>
                  </a:lnTo>
                  <a:lnTo>
                    <a:pt x="3759200" y="861060"/>
                  </a:lnTo>
                  <a:lnTo>
                    <a:pt x="3810000" y="851916"/>
                  </a:lnTo>
                  <a:lnTo>
                    <a:pt x="3911600" y="830580"/>
                  </a:lnTo>
                  <a:lnTo>
                    <a:pt x="3949700" y="816864"/>
                  </a:lnTo>
                  <a:lnTo>
                    <a:pt x="4000500" y="803148"/>
                  </a:lnTo>
                  <a:lnTo>
                    <a:pt x="4051300" y="787908"/>
                  </a:lnTo>
                  <a:lnTo>
                    <a:pt x="4203700" y="720852"/>
                  </a:lnTo>
                  <a:lnTo>
                    <a:pt x="4356100" y="647700"/>
                  </a:lnTo>
                  <a:lnTo>
                    <a:pt x="4381500" y="632460"/>
                  </a:lnTo>
                  <a:lnTo>
                    <a:pt x="4406900" y="626364"/>
                  </a:lnTo>
                  <a:lnTo>
                    <a:pt x="4419600" y="618744"/>
                  </a:lnTo>
                  <a:lnTo>
                    <a:pt x="4457700" y="605028"/>
                  </a:lnTo>
                  <a:lnTo>
                    <a:pt x="4483100" y="598932"/>
                  </a:lnTo>
                  <a:lnTo>
                    <a:pt x="4495800" y="591312"/>
                  </a:lnTo>
                  <a:lnTo>
                    <a:pt x="4508500" y="591312"/>
                  </a:lnTo>
                  <a:close/>
                </a:path>
                <a:path w="6629400" h="1120139">
                  <a:moveTo>
                    <a:pt x="4521200" y="574548"/>
                  </a:moveTo>
                  <a:lnTo>
                    <a:pt x="4521200" y="565404"/>
                  </a:lnTo>
                  <a:lnTo>
                    <a:pt x="4508500" y="566928"/>
                  </a:lnTo>
                  <a:lnTo>
                    <a:pt x="4508500" y="579120"/>
                  </a:lnTo>
                  <a:lnTo>
                    <a:pt x="4521200" y="574548"/>
                  </a:lnTo>
                  <a:close/>
                </a:path>
                <a:path w="6629400" h="1120139">
                  <a:moveTo>
                    <a:pt x="4749800" y="431292"/>
                  </a:moveTo>
                  <a:lnTo>
                    <a:pt x="4749800" y="422148"/>
                  </a:lnTo>
                  <a:lnTo>
                    <a:pt x="4724400" y="434340"/>
                  </a:lnTo>
                  <a:lnTo>
                    <a:pt x="4711700" y="446532"/>
                  </a:lnTo>
                  <a:lnTo>
                    <a:pt x="4660900" y="478536"/>
                  </a:lnTo>
                  <a:lnTo>
                    <a:pt x="4635500" y="490728"/>
                  </a:lnTo>
                  <a:lnTo>
                    <a:pt x="4622800" y="502920"/>
                  </a:lnTo>
                  <a:lnTo>
                    <a:pt x="4610100" y="516636"/>
                  </a:lnTo>
                  <a:lnTo>
                    <a:pt x="4584700" y="528828"/>
                  </a:lnTo>
                  <a:lnTo>
                    <a:pt x="4584700" y="533400"/>
                  </a:lnTo>
                  <a:lnTo>
                    <a:pt x="4572000" y="539496"/>
                  </a:lnTo>
                  <a:lnTo>
                    <a:pt x="4546600" y="550164"/>
                  </a:lnTo>
                  <a:lnTo>
                    <a:pt x="4521200" y="562356"/>
                  </a:lnTo>
                  <a:lnTo>
                    <a:pt x="4521200" y="569976"/>
                  </a:lnTo>
                  <a:lnTo>
                    <a:pt x="4533900" y="565404"/>
                  </a:lnTo>
                  <a:lnTo>
                    <a:pt x="4546600" y="559308"/>
                  </a:lnTo>
                  <a:lnTo>
                    <a:pt x="4572000" y="548640"/>
                  </a:lnTo>
                  <a:lnTo>
                    <a:pt x="4610100" y="530352"/>
                  </a:lnTo>
                  <a:lnTo>
                    <a:pt x="4610100" y="524256"/>
                  </a:lnTo>
                  <a:lnTo>
                    <a:pt x="4635500" y="510540"/>
                  </a:lnTo>
                  <a:lnTo>
                    <a:pt x="4660900" y="486156"/>
                  </a:lnTo>
                  <a:lnTo>
                    <a:pt x="4673600" y="475488"/>
                  </a:lnTo>
                  <a:lnTo>
                    <a:pt x="4711700" y="454152"/>
                  </a:lnTo>
                  <a:lnTo>
                    <a:pt x="4724400" y="443484"/>
                  </a:lnTo>
                  <a:lnTo>
                    <a:pt x="4749800" y="431292"/>
                  </a:lnTo>
                  <a:close/>
                </a:path>
                <a:path w="6629400" h="1120139">
                  <a:moveTo>
                    <a:pt x="4965700" y="135636"/>
                  </a:moveTo>
                  <a:lnTo>
                    <a:pt x="4965700" y="121920"/>
                  </a:lnTo>
                  <a:lnTo>
                    <a:pt x="4953000" y="131064"/>
                  </a:lnTo>
                  <a:lnTo>
                    <a:pt x="4940300" y="149352"/>
                  </a:lnTo>
                  <a:lnTo>
                    <a:pt x="4940300" y="167640"/>
                  </a:lnTo>
                  <a:lnTo>
                    <a:pt x="4927600" y="185928"/>
                  </a:lnTo>
                  <a:lnTo>
                    <a:pt x="4914900" y="205740"/>
                  </a:lnTo>
                  <a:lnTo>
                    <a:pt x="4889500" y="243840"/>
                  </a:lnTo>
                  <a:lnTo>
                    <a:pt x="4864100" y="283464"/>
                  </a:lnTo>
                  <a:lnTo>
                    <a:pt x="4838700" y="301752"/>
                  </a:lnTo>
                  <a:lnTo>
                    <a:pt x="4826000" y="321564"/>
                  </a:lnTo>
                  <a:lnTo>
                    <a:pt x="4813300" y="333756"/>
                  </a:lnTo>
                  <a:lnTo>
                    <a:pt x="4813300" y="347472"/>
                  </a:lnTo>
                  <a:lnTo>
                    <a:pt x="4787900" y="371856"/>
                  </a:lnTo>
                  <a:lnTo>
                    <a:pt x="4775200" y="385572"/>
                  </a:lnTo>
                  <a:lnTo>
                    <a:pt x="4762500" y="397764"/>
                  </a:lnTo>
                  <a:lnTo>
                    <a:pt x="4749800" y="411480"/>
                  </a:lnTo>
                  <a:lnTo>
                    <a:pt x="4749800" y="429768"/>
                  </a:lnTo>
                  <a:lnTo>
                    <a:pt x="4762500" y="416052"/>
                  </a:lnTo>
                  <a:lnTo>
                    <a:pt x="4775200" y="403860"/>
                  </a:lnTo>
                  <a:lnTo>
                    <a:pt x="4775200" y="391668"/>
                  </a:lnTo>
                  <a:lnTo>
                    <a:pt x="4787900" y="377952"/>
                  </a:lnTo>
                  <a:lnTo>
                    <a:pt x="4813300" y="353568"/>
                  </a:lnTo>
                  <a:lnTo>
                    <a:pt x="4826000" y="339852"/>
                  </a:lnTo>
                  <a:lnTo>
                    <a:pt x="4838700" y="327660"/>
                  </a:lnTo>
                  <a:lnTo>
                    <a:pt x="4864100" y="288036"/>
                  </a:lnTo>
                  <a:lnTo>
                    <a:pt x="4914900" y="211836"/>
                  </a:lnTo>
                  <a:lnTo>
                    <a:pt x="4953000" y="172212"/>
                  </a:lnTo>
                  <a:lnTo>
                    <a:pt x="4953000" y="152400"/>
                  </a:lnTo>
                  <a:lnTo>
                    <a:pt x="4965700" y="135636"/>
                  </a:lnTo>
                  <a:close/>
                </a:path>
                <a:path w="6629400" h="1120139">
                  <a:moveTo>
                    <a:pt x="4978400" y="118872"/>
                  </a:moveTo>
                  <a:lnTo>
                    <a:pt x="4978400" y="94488"/>
                  </a:lnTo>
                  <a:lnTo>
                    <a:pt x="4965700" y="103632"/>
                  </a:lnTo>
                  <a:lnTo>
                    <a:pt x="4965700" y="126492"/>
                  </a:lnTo>
                  <a:lnTo>
                    <a:pt x="4978400" y="118872"/>
                  </a:lnTo>
                  <a:close/>
                </a:path>
                <a:path w="6629400" h="1120139">
                  <a:moveTo>
                    <a:pt x="5016500" y="41148"/>
                  </a:moveTo>
                  <a:lnTo>
                    <a:pt x="5016500" y="25908"/>
                  </a:lnTo>
                  <a:lnTo>
                    <a:pt x="5003800" y="38100"/>
                  </a:lnTo>
                  <a:lnTo>
                    <a:pt x="5003800" y="48768"/>
                  </a:lnTo>
                  <a:lnTo>
                    <a:pt x="4978400" y="85344"/>
                  </a:lnTo>
                  <a:lnTo>
                    <a:pt x="4978400" y="109728"/>
                  </a:lnTo>
                  <a:lnTo>
                    <a:pt x="4991100" y="100584"/>
                  </a:lnTo>
                  <a:lnTo>
                    <a:pt x="4991100" y="77724"/>
                  </a:lnTo>
                  <a:lnTo>
                    <a:pt x="5016500" y="41148"/>
                  </a:lnTo>
                  <a:close/>
                </a:path>
                <a:path w="6629400" h="1120139">
                  <a:moveTo>
                    <a:pt x="6629400" y="10668"/>
                  </a:moveTo>
                  <a:lnTo>
                    <a:pt x="6629400" y="1524"/>
                  </a:lnTo>
                  <a:lnTo>
                    <a:pt x="5016500" y="0"/>
                  </a:lnTo>
                  <a:lnTo>
                    <a:pt x="5016500" y="9144"/>
                  </a:lnTo>
                  <a:lnTo>
                    <a:pt x="5029200" y="4572"/>
                  </a:lnTo>
                  <a:lnTo>
                    <a:pt x="5029200" y="9156"/>
                  </a:lnTo>
                  <a:lnTo>
                    <a:pt x="6616700" y="10656"/>
                  </a:lnTo>
                  <a:lnTo>
                    <a:pt x="6616700" y="6096"/>
                  </a:lnTo>
                  <a:lnTo>
                    <a:pt x="6629400" y="10668"/>
                  </a:lnTo>
                  <a:close/>
                </a:path>
                <a:path w="6629400" h="1120139">
                  <a:moveTo>
                    <a:pt x="5029200" y="4572"/>
                  </a:moveTo>
                  <a:lnTo>
                    <a:pt x="5016500" y="9144"/>
                  </a:lnTo>
                  <a:lnTo>
                    <a:pt x="5019669" y="9146"/>
                  </a:lnTo>
                  <a:lnTo>
                    <a:pt x="5029200" y="4572"/>
                  </a:lnTo>
                  <a:close/>
                </a:path>
                <a:path w="6629400" h="1120139">
                  <a:moveTo>
                    <a:pt x="5019669" y="9146"/>
                  </a:moveTo>
                  <a:lnTo>
                    <a:pt x="5016500" y="9144"/>
                  </a:lnTo>
                  <a:lnTo>
                    <a:pt x="5016500" y="10668"/>
                  </a:lnTo>
                  <a:lnTo>
                    <a:pt x="5019669" y="9146"/>
                  </a:lnTo>
                  <a:close/>
                </a:path>
                <a:path w="6629400" h="1120139">
                  <a:moveTo>
                    <a:pt x="5029200" y="9156"/>
                  </a:moveTo>
                  <a:lnTo>
                    <a:pt x="5029200" y="4572"/>
                  </a:lnTo>
                  <a:lnTo>
                    <a:pt x="5019669" y="9146"/>
                  </a:lnTo>
                  <a:lnTo>
                    <a:pt x="5029200" y="9156"/>
                  </a:lnTo>
                  <a:close/>
                </a:path>
                <a:path w="6629400" h="1120139">
                  <a:moveTo>
                    <a:pt x="6629400" y="10668"/>
                  </a:moveTo>
                  <a:lnTo>
                    <a:pt x="6616700" y="6096"/>
                  </a:lnTo>
                  <a:lnTo>
                    <a:pt x="6616700" y="10656"/>
                  </a:lnTo>
                  <a:lnTo>
                    <a:pt x="6629400" y="10668"/>
                  </a:lnTo>
                  <a:close/>
                </a:path>
                <a:path w="6629400" h="1120139">
                  <a:moveTo>
                    <a:pt x="6629400" y="1110996"/>
                  </a:moveTo>
                  <a:lnTo>
                    <a:pt x="6629400" y="10668"/>
                  </a:lnTo>
                  <a:lnTo>
                    <a:pt x="6616700" y="10656"/>
                  </a:lnTo>
                  <a:lnTo>
                    <a:pt x="6616700" y="1110996"/>
                  </a:lnTo>
                  <a:lnTo>
                    <a:pt x="6629400" y="1110996"/>
                  </a:lnTo>
                  <a:close/>
                </a:path>
                <a:path w="6629400" h="1120139">
                  <a:moveTo>
                    <a:pt x="6629400" y="1120140"/>
                  </a:moveTo>
                  <a:lnTo>
                    <a:pt x="6629400" y="1110996"/>
                  </a:lnTo>
                  <a:lnTo>
                    <a:pt x="6616700" y="1115568"/>
                  </a:lnTo>
                  <a:lnTo>
                    <a:pt x="6616700" y="1120140"/>
                  </a:lnTo>
                  <a:lnTo>
                    <a:pt x="6629400" y="1120140"/>
                  </a:lnTo>
                  <a:close/>
                </a:path>
              </a:pathLst>
            </a:custGeom>
            <a:solidFill>
              <a:srgbClr val="000000"/>
            </a:solidFill>
          </p:spPr>
          <p:txBody>
            <a:bodyPr wrap="square" lIns="0" tIns="0" rIns="0" bIns="0" rtlCol="0"/>
            <a:lstStyle/>
            <a:p>
              <a:endParaRPr sz="1634"/>
            </a:p>
          </p:txBody>
        </p:sp>
        <p:sp>
          <p:nvSpPr>
            <p:cNvPr id="9" name="object 9"/>
            <p:cNvSpPr/>
            <p:nvPr/>
          </p:nvSpPr>
          <p:spPr>
            <a:xfrm>
              <a:off x="4658746" y="4415027"/>
              <a:ext cx="135890" cy="905510"/>
            </a:xfrm>
            <a:custGeom>
              <a:avLst/>
              <a:gdLst/>
              <a:ahLst/>
              <a:cxnLst/>
              <a:rect l="l" t="t" r="r" b="b"/>
              <a:pathLst>
                <a:path w="135889" h="905510">
                  <a:moveTo>
                    <a:pt x="135635" y="905255"/>
                  </a:moveTo>
                  <a:lnTo>
                    <a:pt x="135635" y="0"/>
                  </a:lnTo>
                  <a:lnTo>
                    <a:pt x="0" y="0"/>
                  </a:lnTo>
                  <a:lnTo>
                    <a:pt x="0" y="905255"/>
                  </a:lnTo>
                  <a:lnTo>
                    <a:pt x="135635" y="905255"/>
                  </a:lnTo>
                  <a:close/>
                </a:path>
              </a:pathLst>
            </a:custGeom>
            <a:solidFill>
              <a:srgbClr val="00CC98"/>
            </a:solidFill>
          </p:spPr>
          <p:txBody>
            <a:bodyPr wrap="square" lIns="0" tIns="0" rIns="0" bIns="0" rtlCol="0"/>
            <a:lstStyle/>
            <a:p>
              <a:endParaRPr sz="1634"/>
            </a:p>
          </p:txBody>
        </p:sp>
        <p:sp>
          <p:nvSpPr>
            <p:cNvPr id="10" name="object 10"/>
            <p:cNvSpPr/>
            <p:nvPr/>
          </p:nvSpPr>
          <p:spPr>
            <a:xfrm>
              <a:off x="4654174" y="4410456"/>
              <a:ext cx="144780" cy="914400"/>
            </a:xfrm>
            <a:custGeom>
              <a:avLst/>
              <a:gdLst/>
              <a:ahLst/>
              <a:cxnLst/>
              <a:rect l="l" t="t" r="r" b="b"/>
              <a:pathLst>
                <a:path w="144779" h="914400">
                  <a:moveTo>
                    <a:pt x="144780" y="914400"/>
                  </a:moveTo>
                  <a:lnTo>
                    <a:pt x="144780" y="0"/>
                  </a:lnTo>
                  <a:lnTo>
                    <a:pt x="0" y="0"/>
                  </a:lnTo>
                  <a:lnTo>
                    <a:pt x="0" y="914400"/>
                  </a:lnTo>
                  <a:lnTo>
                    <a:pt x="4572" y="914400"/>
                  </a:lnTo>
                  <a:lnTo>
                    <a:pt x="4572" y="9144"/>
                  </a:lnTo>
                  <a:lnTo>
                    <a:pt x="10668" y="4572"/>
                  </a:lnTo>
                  <a:lnTo>
                    <a:pt x="10668" y="9144"/>
                  </a:lnTo>
                  <a:lnTo>
                    <a:pt x="135636" y="9144"/>
                  </a:lnTo>
                  <a:lnTo>
                    <a:pt x="135636" y="4572"/>
                  </a:lnTo>
                  <a:lnTo>
                    <a:pt x="140208" y="9144"/>
                  </a:lnTo>
                  <a:lnTo>
                    <a:pt x="140208" y="914400"/>
                  </a:lnTo>
                  <a:lnTo>
                    <a:pt x="144780" y="914400"/>
                  </a:lnTo>
                  <a:close/>
                </a:path>
                <a:path w="144779" h="914400">
                  <a:moveTo>
                    <a:pt x="10668" y="9144"/>
                  </a:moveTo>
                  <a:lnTo>
                    <a:pt x="10668" y="4572"/>
                  </a:lnTo>
                  <a:lnTo>
                    <a:pt x="4572" y="9144"/>
                  </a:lnTo>
                  <a:lnTo>
                    <a:pt x="10668" y="9144"/>
                  </a:lnTo>
                  <a:close/>
                </a:path>
                <a:path w="144779" h="914400">
                  <a:moveTo>
                    <a:pt x="10668" y="905256"/>
                  </a:moveTo>
                  <a:lnTo>
                    <a:pt x="10668" y="9144"/>
                  </a:lnTo>
                  <a:lnTo>
                    <a:pt x="4572" y="9144"/>
                  </a:lnTo>
                  <a:lnTo>
                    <a:pt x="4572" y="905256"/>
                  </a:lnTo>
                  <a:lnTo>
                    <a:pt x="10668" y="905256"/>
                  </a:lnTo>
                  <a:close/>
                </a:path>
                <a:path w="144779" h="914400">
                  <a:moveTo>
                    <a:pt x="140208" y="905256"/>
                  </a:moveTo>
                  <a:lnTo>
                    <a:pt x="4572" y="905256"/>
                  </a:lnTo>
                  <a:lnTo>
                    <a:pt x="10668" y="909828"/>
                  </a:lnTo>
                  <a:lnTo>
                    <a:pt x="10668" y="914400"/>
                  </a:lnTo>
                  <a:lnTo>
                    <a:pt x="135636" y="914400"/>
                  </a:lnTo>
                  <a:lnTo>
                    <a:pt x="135636" y="909828"/>
                  </a:lnTo>
                  <a:lnTo>
                    <a:pt x="140208" y="905256"/>
                  </a:lnTo>
                  <a:close/>
                </a:path>
                <a:path w="144779" h="914400">
                  <a:moveTo>
                    <a:pt x="10668" y="914400"/>
                  </a:moveTo>
                  <a:lnTo>
                    <a:pt x="10668" y="909828"/>
                  </a:lnTo>
                  <a:lnTo>
                    <a:pt x="4572" y="905256"/>
                  </a:lnTo>
                  <a:lnTo>
                    <a:pt x="4572" y="914400"/>
                  </a:lnTo>
                  <a:lnTo>
                    <a:pt x="10668" y="914400"/>
                  </a:lnTo>
                  <a:close/>
                </a:path>
                <a:path w="144779" h="914400">
                  <a:moveTo>
                    <a:pt x="140208" y="9144"/>
                  </a:moveTo>
                  <a:lnTo>
                    <a:pt x="135636" y="4572"/>
                  </a:lnTo>
                  <a:lnTo>
                    <a:pt x="135636" y="9144"/>
                  </a:lnTo>
                  <a:lnTo>
                    <a:pt x="140208" y="9144"/>
                  </a:lnTo>
                  <a:close/>
                </a:path>
                <a:path w="144779" h="914400">
                  <a:moveTo>
                    <a:pt x="140208" y="905256"/>
                  </a:moveTo>
                  <a:lnTo>
                    <a:pt x="140208" y="9144"/>
                  </a:lnTo>
                  <a:lnTo>
                    <a:pt x="135636" y="9144"/>
                  </a:lnTo>
                  <a:lnTo>
                    <a:pt x="135636" y="905256"/>
                  </a:lnTo>
                  <a:lnTo>
                    <a:pt x="140208" y="905256"/>
                  </a:lnTo>
                  <a:close/>
                </a:path>
                <a:path w="144779" h="914400">
                  <a:moveTo>
                    <a:pt x="140208" y="914400"/>
                  </a:moveTo>
                  <a:lnTo>
                    <a:pt x="140208" y="905256"/>
                  </a:lnTo>
                  <a:lnTo>
                    <a:pt x="135636" y="909828"/>
                  </a:lnTo>
                  <a:lnTo>
                    <a:pt x="135636" y="914400"/>
                  </a:lnTo>
                  <a:lnTo>
                    <a:pt x="140208" y="914400"/>
                  </a:lnTo>
                  <a:close/>
                </a:path>
              </a:pathLst>
            </a:custGeom>
            <a:solidFill>
              <a:srgbClr val="000000"/>
            </a:solidFill>
          </p:spPr>
          <p:txBody>
            <a:bodyPr wrap="square" lIns="0" tIns="0" rIns="0" bIns="0" rtlCol="0"/>
            <a:lstStyle/>
            <a:p>
              <a:endParaRPr sz="1634"/>
            </a:p>
          </p:txBody>
        </p:sp>
        <p:sp>
          <p:nvSpPr>
            <p:cNvPr id="11" name="object 11"/>
            <p:cNvSpPr/>
            <p:nvPr/>
          </p:nvSpPr>
          <p:spPr>
            <a:xfrm>
              <a:off x="5833750" y="4430267"/>
              <a:ext cx="135890" cy="928369"/>
            </a:xfrm>
            <a:custGeom>
              <a:avLst/>
              <a:gdLst/>
              <a:ahLst/>
              <a:cxnLst/>
              <a:rect l="l" t="t" r="r" b="b"/>
              <a:pathLst>
                <a:path w="135889" h="928370">
                  <a:moveTo>
                    <a:pt x="135635" y="928115"/>
                  </a:moveTo>
                  <a:lnTo>
                    <a:pt x="135635" y="0"/>
                  </a:lnTo>
                  <a:lnTo>
                    <a:pt x="0" y="0"/>
                  </a:lnTo>
                  <a:lnTo>
                    <a:pt x="0" y="928115"/>
                  </a:lnTo>
                  <a:lnTo>
                    <a:pt x="135635" y="928115"/>
                  </a:lnTo>
                  <a:close/>
                </a:path>
              </a:pathLst>
            </a:custGeom>
            <a:solidFill>
              <a:srgbClr val="00CC98"/>
            </a:solidFill>
          </p:spPr>
          <p:txBody>
            <a:bodyPr wrap="square" lIns="0" tIns="0" rIns="0" bIns="0" rtlCol="0"/>
            <a:lstStyle/>
            <a:p>
              <a:endParaRPr sz="1634"/>
            </a:p>
          </p:txBody>
        </p:sp>
        <p:sp>
          <p:nvSpPr>
            <p:cNvPr id="12" name="object 12"/>
            <p:cNvSpPr/>
            <p:nvPr/>
          </p:nvSpPr>
          <p:spPr>
            <a:xfrm>
              <a:off x="5829178" y="4424172"/>
              <a:ext cx="144780" cy="939165"/>
            </a:xfrm>
            <a:custGeom>
              <a:avLst/>
              <a:gdLst/>
              <a:ahLst/>
              <a:cxnLst/>
              <a:rect l="l" t="t" r="r" b="b"/>
              <a:pathLst>
                <a:path w="144779" h="939164">
                  <a:moveTo>
                    <a:pt x="144780" y="938784"/>
                  </a:moveTo>
                  <a:lnTo>
                    <a:pt x="144780" y="0"/>
                  </a:lnTo>
                  <a:lnTo>
                    <a:pt x="0" y="0"/>
                  </a:lnTo>
                  <a:lnTo>
                    <a:pt x="0" y="938784"/>
                  </a:lnTo>
                  <a:lnTo>
                    <a:pt x="4572" y="938784"/>
                  </a:lnTo>
                  <a:lnTo>
                    <a:pt x="4572" y="10668"/>
                  </a:lnTo>
                  <a:lnTo>
                    <a:pt x="9144" y="6096"/>
                  </a:lnTo>
                  <a:lnTo>
                    <a:pt x="9144" y="10668"/>
                  </a:lnTo>
                  <a:lnTo>
                    <a:pt x="135636" y="10668"/>
                  </a:lnTo>
                  <a:lnTo>
                    <a:pt x="135636" y="6096"/>
                  </a:lnTo>
                  <a:lnTo>
                    <a:pt x="140208" y="10668"/>
                  </a:lnTo>
                  <a:lnTo>
                    <a:pt x="140208" y="938784"/>
                  </a:lnTo>
                  <a:lnTo>
                    <a:pt x="144780" y="938784"/>
                  </a:lnTo>
                  <a:close/>
                </a:path>
                <a:path w="144779" h="939164">
                  <a:moveTo>
                    <a:pt x="9144" y="10668"/>
                  </a:moveTo>
                  <a:lnTo>
                    <a:pt x="9144" y="6096"/>
                  </a:lnTo>
                  <a:lnTo>
                    <a:pt x="4572" y="10668"/>
                  </a:lnTo>
                  <a:lnTo>
                    <a:pt x="9144" y="10668"/>
                  </a:lnTo>
                  <a:close/>
                </a:path>
                <a:path w="144779" h="939164">
                  <a:moveTo>
                    <a:pt x="9144" y="929640"/>
                  </a:moveTo>
                  <a:lnTo>
                    <a:pt x="9144" y="10668"/>
                  </a:lnTo>
                  <a:lnTo>
                    <a:pt x="4572" y="10668"/>
                  </a:lnTo>
                  <a:lnTo>
                    <a:pt x="4572" y="929640"/>
                  </a:lnTo>
                  <a:lnTo>
                    <a:pt x="9144" y="929640"/>
                  </a:lnTo>
                  <a:close/>
                </a:path>
                <a:path w="144779" h="939164">
                  <a:moveTo>
                    <a:pt x="140208" y="929640"/>
                  </a:moveTo>
                  <a:lnTo>
                    <a:pt x="4572" y="929640"/>
                  </a:lnTo>
                  <a:lnTo>
                    <a:pt x="9144" y="934212"/>
                  </a:lnTo>
                  <a:lnTo>
                    <a:pt x="9144" y="938784"/>
                  </a:lnTo>
                  <a:lnTo>
                    <a:pt x="135636" y="938784"/>
                  </a:lnTo>
                  <a:lnTo>
                    <a:pt x="135636" y="934212"/>
                  </a:lnTo>
                  <a:lnTo>
                    <a:pt x="140208" y="929640"/>
                  </a:lnTo>
                  <a:close/>
                </a:path>
                <a:path w="144779" h="939164">
                  <a:moveTo>
                    <a:pt x="9144" y="938784"/>
                  </a:moveTo>
                  <a:lnTo>
                    <a:pt x="9144" y="934212"/>
                  </a:lnTo>
                  <a:lnTo>
                    <a:pt x="4572" y="929640"/>
                  </a:lnTo>
                  <a:lnTo>
                    <a:pt x="4572" y="938784"/>
                  </a:lnTo>
                  <a:lnTo>
                    <a:pt x="9144" y="938784"/>
                  </a:lnTo>
                  <a:close/>
                </a:path>
                <a:path w="144779" h="939164">
                  <a:moveTo>
                    <a:pt x="140208" y="10668"/>
                  </a:moveTo>
                  <a:lnTo>
                    <a:pt x="135636" y="6096"/>
                  </a:lnTo>
                  <a:lnTo>
                    <a:pt x="135636" y="10668"/>
                  </a:lnTo>
                  <a:lnTo>
                    <a:pt x="140208" y="10668"/>
                  </a:lnTo>
                  <a:close/>
                </a:path>
                <a:path w="144779" h="939164">
                  <a:moveTo>
                    <a:pt x="140208" y="929640"/>
                  </a:moveTo>
                  <a:lnTo>
                    <a:pt x="140208" y="10668"/>
                  </a:lnTo>
                  <a:lnTo>
                    <a:pt x="135636" y="10668"/>
                  </a:lnTo>
                  <a:lnTo>
                    <a:pt x="135636" y="929640"/>
                  </a:lnTo>
                  <a:lnTo>
                    <a:pt x="140208" y="929640"/>
                  </a:lnTo>
                  <a:close/>
                </a:path>
                <a:path w="144779" h="939164">
                  <a:moveTo>
                    <a:pt x="140208" y="938784"/>
                  </a:moveTo>
                  <a:lnTo>
                    <a:pt x="140208" y="929640"/>
                  </a:lnTo>
                  <a:lnTo>
                    <a:pt x="135636" y="934212"/>
                  </a:lnTo>
                  <a:lnTo>
                    <a:pt x="135636" y="938784"/>
                  </a:lnTo>
                  <a:lnTo>
                    <a:pt x="140208" y="938784"/>
                  </a:lnTo>
                  <a:close/>
                </a:path>
              </a:pathLst>
            </a:custGeom>
            <a:solidFill>
              <a:srgbClr val="000000"/>
            </a:solidFill>
          </p:spPr>
          <p:txBody>
            <a:bodyPr wrap="square" lIns="0" tIns="0" rIns="0" bIns="0" rtlCol="0"/>
            <a:lstStyle/>
            <a:p>
              <a:endParaRPr sz="1634"/>
            </a:p>
          </p:txBody>
        </p:sp>
        <p:sp>
          <p:nvSpPr>
            <p:cNvPr id="13" name="object 13"/>
            <p:cNvSpPr/>
            <p:nvPr/>
          </p:nvSpPr>
          <p:spPr>
            <a:xfrm>
              <a:off x="3447166" y="4157471"/>
              <a:ext cx="3634740" cy="173990"/>
            </a:xfrm>
            <a:custGeom>
              <a:avLst/>
              <a:gdLst/>
              <a:ahLst/>
              <a:cxnLst/>
              <a:rect l="l" t="t" r="r" b="b"/>
              <a:pathLst>
                <a:path w="3634740" h="173989">
                  <a:moveTo>
                    <a:pt x="3634739" y="173735"/>
                  </a:moveTo>
                  <a:lnTo>
                    <a:pt x="3634739" y="0"/>
                  </a:lnTo>
                  <a:lnTo>
                    <a:pt x="0" y="0"/>
                  </a:lnTo>
                  <a:lnTo>
                    <a:pt x="0" y="173735"/>
                  </a:lnTo>
                  <a:lnTo>
                    <a:pt x="3634739" y="173735"/>
                  </a:lnTo>
                  <a:close/>
                </a:path>
              </a:pathLst>
            </a:custGeom>
            <a:solidFill>
              <a:srgbClr val="FF0000"/>
            </a:solidFill>
          </p:spPr>
          <p:txBody>
            <a:bodyPr wrap="square" lIns="0" tIns="0" rIns="0" bIns="0" rtlCol="0"/>
            <a:lstStyle/>
            <a:p>
              <a:endParaRPr sz="1634"/>
            </a:p>
          </p:txBody>
        </p:sp>
        <p:sp>
          <p:nvSpPr>
            <p:cNvPr id="14" name="object 14"/>
            <p:cNvSpPr/>
            <p:nvPr/>
          </p:nvSpPr>
          <p:spPr>
            <a:xfrm>
              <a:off x="3441070" y="4152900"/>
              <a:ext cx="3645535" cy="182880"/>
            </a:xfrm>
            <a:custGeom>
              <a:avLst/>
              <a:gdLst/>
              <a:ahLst/>
              <a:cxnLst/>
              <a:rect l="l" t="t" r="r" b="b"/>
              <a:pathLst>
                <a:path w="3645534" h="182879">
                  <a:moveTo>
                    <a:pt x="3645408" y="182880"/>
                  </a:moveTo>
                  <a:lnTo>
                    <a:pt x="3645408" y="0"/>
                  </a:lnTo>
                  <a:lnTo>
                    <a:pt x="0" y="0"/>
                  </a:lnTo>
                  <a:lnTo>
                    <a:pt x="0" y="182880"/>
                  </a:lnTo>
                  <a:lnTo>
                    <a:pt x="6096" y="182880"/>
                  </a:lnTo>
                  <a:lnTo>
                    <a:pt x="6096" y="10668"/>
                  </a:lnTo>
                  <a:lnTo>
                    <a:pt x="10668" y="4572"/>
                  </a:lnTo>
                  <a:lnTo>
                    <a:pt x="10668" y="10668"/>
                  </a:lnTo>
                  <a:lnTo>
                    <a:pt x="3636264" y="10668"/>
                  </a:lnTo>
                  <a:lnTo>
                    <a:pt x="3636264" y="4572"/>
                  </a:lnTo>
                  <a:lnTo>
                    <a:pt x="3640836" y="10668"/>
                  </a:lnTo>
                  <a:lnTo>
                    <a:pt x="3640836" y="182880"/>
                  </a:lnTo>
                  <a:lnTo>
                    <a:pt x="3645408" y="182880"/>
                  </a:lnTo>
                  <a:close/>
                </a:path>
                <a:path w="3645534" h="182879">
                  <a:moveTo>
                    <a:pt x="10668" y="10668"/>
                  </a:moveTo>
                  <a:lnTo>
                    <a:pt x="10668" y="4572"/>
                  </a:lnTo>
                  <a:lnTo>
                    <a:pt x="6096" y="10668"/>
                  </a:lnTo>
                  <a:lnTo>
                    <a:pt x="10668" y="10668"/>
                  </a:lnTo>
                  <a:close/>
                </a:path>
                <a:path w="3645534" h="182879">
                  <a:moveTo>
                    <a:pt x="10668" y="173736"/>
                  </a:moveTo>
                  <a:lnTo>
                    <a:pt x="10668" y="10668"/>
                  </a:lnTo>
                  <a:lnTo>
                    <a:pt x="6096" y="10668"/>
                  </a:lnTo>
                  <a:lnTo>
                    <a:pt x="6096" y="173736"/>
                  </a:lnTo>
                  <a:lnTo>
                    <a:pt x="10668" y="173736"/>
                  </a:lnTo>
                  <a:close/>
                </a:path>
                <a:path w="3645534" h="182879">
                  <a:moveTo>
                    <a:pt x="3640836" y="173736"/>
                  </a:moveTo>
                  <a:lnTo>
                    <a:pt x="6096" y="173736"/>
                  </a:lnTo>
                  <a:lnTo>
                    <a:pt x="10668" y="178308"/>
                  </a:lnTo>
                  <a:lnTo>
                    <a:pt x="10668" y="182880"/>
                  </a:lnTo>
                  <a:lnTo>
                    <a:pt x="3636264" y="182880"/>
                  </a:lnTo>
                  <a:lnTo>
                    <a:pt x="3636264" y="178308"/>
                  </a:lnTo>
                  <a:lnTo>
                    <a:pt x="3640836" y="173736"/>
                  </a:lnTo>
                  <a:close/>
                </a:path>
                <a:path w="3645534" h="182879">
                  <a:moveTo>
                    <a:pt x="10668" y="182880"/>
                  </a:moveTo>
                  <a:lnTo>
                    <a:pt x="10668" y="178308"/>
                  </a:lnTo>
                  <a:lnTo>
                    <a:pt x="6096" y="173736"/>
                  </a:lnTo>
                  <a:lnTo>
                    <a:pt x="6096" y="182880"/>
                  </a:lnTo>
                  <a:lnTo>
                    <a:pt x="10668" y="182880"/>
                  </a:lnTo>
                  <a:close/>
                </a:path>
                <a:path w="3645534" h="182879">
                  <a:moveTo>
                    <a:pt x="3640836" y="10668"/>
                  </a:moveTo>
                  <a:lnTo>
                    <a:pt x="3636264" y="4572"/>
                  </a:lnTo>
                  <a:lnTo>
                    <a:pt x="3636264" y="10668"/>
                  </a:lnTo>
                  <a:lnTo>
                    <a:pt x="3640836" y="10668"/>
                  </a:lnTo>
                  <a:close/>
                </a:path>
                <a:path w="3645534" h="182879">
                  <a:moveTo>
                    <a:pt x="3640836" y="173736"/>
                  </a:moveTo>
                  <a:lnTo>
                    <a:pt x="3640836" y="10668"/>
                  </a:lnTo>
                  <a:lnTo>
                    <a:pt x="3636264" y="10668"/>
                  </a:lnTo>
                  <a:lnTo>
                    <a:pt x="3636264" y="173736"/>
                  </a:lnTo>
                  <a:lnTo>
                    <a:pt x="3640836" y="173736"/>
                  </a:lnTo>
                  <a:close/>
                </a:path>
                <a:path w="3645534" h="182879">
                  <a:moveTo>
                    <a:pt x="3640836" y="182880"/>
                  </a:moveTo>
                  <a:lnTo>
                    <a:pt x="3640836" y="173736"/>
                  </a:lnTo>
                  <a:lnTo>
                    <a:pt x="3636264" y="178308"/>
                  </a:lnTo>
                  <a:lnTo>
                    <a:pt x="3636264" y="182880"/>
                  </a:lnTo>
                  <a:lnTo>
                    <a:pt x="3640836" y="182880"/>
                  </a:lnTo>
                  <a:close/>
                </a:path>
              </a:pathLst>
            </a:custGeom>
            <a:solidFill>
              <a:srgbClr val="000000"/>
            </a:solidFill>
          </p:spPr>
          <p:txBody>
            <a:bodyPr wrap="square" lIns="0" tIns="0" rIns="0" bIns="0" rtlCol="0"/>
            <a:lstStyle/>
            <a:p>
              <a:endParaRPr sz="1634"/>
            </a:p>
          </p:txBody>
        </p:sp>
        <p:sp>
          <p:nvSpPr>
            <p:cNvPr id="15" name="object 15"/>
            <p:cNvSpPr/>
            <p:nvPr/>
          </p:nvSpPr>
          <p:spPr>
            <a:xfrm>
              <a:off x="4673986" y="4332731"/>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16" name="object 16"/>
            <p:cNvSpPr/>
            <p:nvPr/>
          </p:nvSpPr>
          <p:spPr>
            <a:xfrm>
              <a:off x="4669414" y="4328160"/>
              <a:ext cx="117475" cy="88900"/>
            </a:xfrm>
            <a:custGeom>
              <a:avLst/>
              <a:gdLst/>
              <a:ahLst/>
              <a:cxnLst/>
              <a:rect l="l" t="t" r="r" b="b"/>
              <a:pathLst>
                <a:path w="117475" h="88900">
                  <a:moveTo>
                    <a:pt x="117348" y="88392"/>
                  </a:moveTo>
                  <a:lnTo>
                    <a:pt x="117348" y="0"/>
                  </a:lnTo>
                  <a:lnTo>
                    <a:pt x="0" y="0"/>
                  </a:lnTo>
                  <a:lnTo>
                    <a:pt x="0" y="88392"/>
                  </a:lnTo>
                  <a:lnTo>
                    <a:pt x="4572" y="88392"/>
                  </a:lnTo>
                  <a:lnTo>
                    <a:pt x="4572" y="9144"/>
                  </a:lnTo>
                  <a:lnTo>
                    <a:pt x="9144" y="4572"/>
                  </a:lnTo>
                  <a:lnTo>
                    <a:pt x="9144" y="9144"/>
                  </a:lnTo>
                  <a:lnTo>
                    <a:pt x="108204" y="9144"/>
                  </a:lnTo>
                  <a:lnTo>
                    <a:pt x="108204" y="4572"/>
                  </a:lnTo>
                  <a:lnTo>
                    <a:pt x="112776" y="9144"/>
                  </a:lnTo>
                  <a:lnTo>
                    <a:pt x="112776" y="88392"/>
                  </a:lnTo>
                  <a:lnTo>
                    <a:pt x="117348" y="88392"/>
                  </a:lnTo>
                  <a:close/>
                </a:path>
                <a:path w="117475" h="88900">
                  <a:moveTo>
                    <a:pt x="9144" y="9144"/>
                  </a:moveTo>
                  <a:lnTo>
                    <a:pt x="9144" y="4572"/>
                  </a:lnTo>
                  <a:lnTo>
                    <a:pt x="4572" y="9144"/>
                  </a:lnTo>
                  <a:lnTo>
                    <a:pt x="9144" y="9144"/>
                  </a:lnTo>
                  <a:close/>
                </a:path>
                <a:path w="117475" h="88900">
                  <a:moveTo>
                    <a:pt x="9144" y="79248"/>
                  </a:moveTo>
                  <a:lnTo>
                    <a:pt x="9144" y="9144"/>
                  </a:lnTo>
                  <a:lnTo>
                    <a:pt x="4572" y="9144"/>
                  </a:lnTo>
                  <a:lnTo>
                    <a:pt x="4572" y="79248"/>
                  </a:lnTo>
                  <a:lnTo>
                    <a:pt x="9144" y="79248"/>
                  </a:lnTo>
                  <a:close/>
                </a:path>
                <a:path w="117475" h="88900">
                  <a:moveTo>
                    <a:pt x="112776" y="79248"/>
                  </a:moveTo>
                  <a:lnTo>
                    <a:pt x="4572" y="79248"/>
                  </a:lnTo>
                  <a:lnTo>
                    <a:pt x="9144" y="83820"/>
                  </a:lnTo>
                  <a:lnTo>
                    <a:pt x="9144" y="88392"/>
                  </a:lnTo>
                  <a:lnTo>
                    <a:pt x="108204" y="88392"/>
                  </a:lnTo>
                  <a:lnTo>
                    <a:pt x="108204" y="83820"/>
                  </a:lnTo>
                  <a:lnTo>
                    <a:pt x="112776" y="79248"/>
                  </a:lnTo>
                  <a:close/>
                </a:path>
                <a:path w="117475" h="88900">
                  <a:moveTo>
                    <a:pt x="9144" y="88392"/>
                  </a:moveTo>
                  <a:lnTo>
                    <a:pt x="9144" y="83820"/>
                  </a:lnTo>
                  <a:lnTo>
                    <a:pt x="4572" y="79248"/>
                  </a:lnTo>
                  <a:lnTo>
                    <a:pt x="4572" y="88392"/>
                  </a:lnTo>
                  <a:lnTo>
                    <a:pt x="9144" y="88392"/>
                  </a:lnTo>
                  <a:close/>
                </a:path>
                <a:path w="117475" h="88900">
                  <a:moveTo>
                    <a:pt x="112776" y="9144"/>
                  </a:moveTo>
                  <a:lnTo>
                    <a:pt x="108204" y="4572"/>
                  </a:lnTo>
                  <a:lnTo>
                    <a:pt x="108204" y="9144"/>
                  </a:lnTo>
                  <a:lnTo>
                    <a:pt x="112776" y="9144"/>
                  </a:lnTo>
                  <a:close/>
                </a:path>
                <a:path w="117475" h="88900">
                  <a:moveTo>
                    <a:pt x="112776" y="79248"/>
                  </a:moveTo>
                  <a:lnTo>
                    <a:pt x="112776" y="9144"/>
                  </a:lnTo>
                  <a:lnTo>
                    <a:pt x="108204" y="9144"/>
                  </a:lnTo>
                  <a:lnTo>
                    <a:pt x="108204" y="79248"/>
                  </a:lnTo>
                  <a:lnTo>
                    <a:pt x="112776" y="79248"/>
                  </a:lnTo>
                  <a:close/>
                </a:path>
                <a:path w="117475" h="88900">
                  <a:moveTo>
                    <a:pt x="112776" y="88392"/>
                  </a:moveTo>
                  <a:lnTo>
                    <a:pt x="112776" y="79248"/>
                  </a:lnTo>
                  <a:lnTo>
                    <a:pt x="108204" y="83820"/>
                  </a:lnTo>
                  <a:lnTo>
                    <a:pt x="108204" y="88392"/>
                  </a:lnTo>
                  <a:lnTo>
                    <a:pt x="112776" y="88392"/>
                  </a:lnTo>
                  <a:close/>
                </a:path>
              </a:pathLst>
            </a:custGeom>
            <a:solidFill>
              <a:srgbClr val="000000"/>
            </a:solidFill>
          </p:spPr>
          <p:txBody>
            <a:bodyPr wrap="square" lIns="0" tIns="0" rIns="0" bIns="0" rtlCol="0"/>
            <a:lstStyle/>
            <a:p>
              <a:endParaRPr sz="1634"/>
            </a:p>
          </p:txBody>
        </p:sp>
        <p:sp>
          <p:nvSpPr>
            <p:cNvPr id="17" name="object 17"/>
            <p:cNvSpPr/>
            <p:nvPr/>
          </p:nvSpPr>
          <p:spPr>
            <a:xfrm>
              <a:off x="5850513" y="4340351"/>
              <a:ext cx="102235" cy="79375"/>
            </a:xfrm>
            <a:custGeom>
              <a:avLst/>
              <a:gdLst/>
              <a:ahLst/>
              <a:cxnLst/>
              <a:rect l="l" t="t" r="r" b="b"/>
              <a:pathLst>
                <a:path w="102235" h="79375">
                  <a:moveTo>
                    <a:pt x="102107" y="79247"/>
                  </a:moveTo>
                  <a:lnTo>
                    <a:pt x="102107" y="0"/>
                  </a:lnTo>
                  <a:lnTo>
                    <a:pt x="0" y="0"/>
                  </a:lnTo>
                  <a:lnTo>
                    <a:pt x="0" y="79247"/>
                  </a:lnTo>
                  <a:lnTo>
                    <a:pt x="102107" y="79247"/>
                  </a:lnTo>
                  <a:close/>
                </a:path>
              </a:pathLst>
            </a:custGeom>
            <a:solidFill>
              <a:srgbClr val="3232CC"/>
            </a:solidFill>
          </p:spPr>
          <p:txBody>
            <a:bodyPr wrap="square" lIns="0" tIns="0" rIns="0" bIns="0" rtlCol="0"/>
            <a:lstStyle/>
            <a:p>
              <a:endParaRPr sz="1634"/>
            </a:p>
          </p:txBody>
        </p:sp>
        <p:sp>
          <p:nvSpPr>
            <p:cNvPr id="18" name="object 18"/>
            <p:cNvSpPr/>
            <p:nvPr/>
          </p:nvSpPr>
          <p:spPr>
            <a:xfrm>
              <a:off x="5845942" y="4335780"/>
              <a:ext cx="113030" cy="88900"/>
            </a:xfrm>
            <a:custGeom>
              <a:avLst/>
              <a:gdLst/>
              <a:ahLst/>
              <a:cxnLst/>
              <a:rect l="l" t="t" r="r" b="b"/>
              <a:pathLst>
                <a:path w="113029" h="88900">
                  <a:moveTo>
                    <a:pt x="112776" y="88392"/>
                  </a:moveTo>
                  <a:lnTo>
                    <a:pt x="112776" y="0"/>
                  </a:lnTo>
                  <a:lnTo>
                    <a:pt x="0" y="0"/>
                  </a:lnTo>
                  <a:lnTo>
                    <a:pt x="0" y="88392"/>
                  </a:lnTo>
                  <a:lnTo>
                    <a:pt x="4572" y="88392"/>
                  </a:lnTo>
                  <a:lnTo>
                    <a:pt x="4572" y="9144"/>
                  </a:lnTo>
                  <a:lnTo>
                    <a:pt x="9144" y="4572"/>
                  </a:lnTo>
                  <a:lnTo>
                    <a:pt x="9144" y="9144"/>
                  </a:lnTo>
                  <a:lnTo>
                    <a:pt x="102108" y="9144"/>
                  </a:lnTo>
                  <a:lnTo>
                    <a:pt x="102108" y="4572"/>
                  </a:lnTo>
                  <a:lnTo>
                    <a:pt x="106680" y="9144"/>
                  </a:lnTo>
                  <a:lnTo>
                    <a:pt x="106680" y="88392"/>
                  </a:lnTo>
                  <a:lnTo>
                    <a:pt x="112776" y="88392"/>
                  </a:lnTo>
                  <a:close/>
                </a:path>
                <a:path w="113029" h="88900">
                  <a:moveTo>
                    <a:pt x="9144" y="9144"/>
                  </a:moveTo>
                  <a:lnTo>
                    <a:pt x="9144" y="4572"/>
                  </a:lnTo>
                  <a:lnTo>
                    <a:pt x="4572" y="9144"/>
                  </a:lnTo>
                  <a:lnTo>
                    <a:pt x="9144" y="9144"/>
                  </a:lnTo>
                  <a:close/>
                </a:path>
                <a:path w="113029" h="88900">
                  <a:moveTo>
                    <a:pt x="9144" y="79248"/>
                  </a:moveTo>
                  <a:lnTo>
                    <a:pt x="9144" y="9144"/>
                  </a:lnTo>
                  <a:lnTo>
                    <a:pt x="4572" y="9144"/>
                  </a:lnTo>
                  <a:lnTo>
                    <a:pt x="4572" y="79248"/>
                  </a:lnTo>
                  <a:lnTo>
                    <a:pt x="9144" y="79248"/>
                  </a:lnTo>
                  <a:close/>
                </a:path>
                <a:path w="113029" h="88900">
                  <a:moveTo>
                    <a:pt x="106680" y="79248"/>
                  </a:moveTo>
                  <a:lnTo>
                    <a:pt x="4572" y="79248"/>
                  </a:lnTo>
                  <a:lnTo>
                    <a:pt x="9144" y="83820"/>
                  </a:lnTo>
                  <a:lnTo>
                    <a:pt x="9144" y="88392"/>
                  </a:lnTo>
                  <a:lnTo>
                    <a:pt x="102108" y="88392"/>
                  </a:lnTo>
                  <a:lnTo>
                    <a:pt x="102108" y="83820"/>
                  </a:lnTo>
                  <a:lnTo>
                    <a:pt x="106680" y="79248"/>
                  </a:lnTo>
                  <a:close/>
                </a:path>
                <a:path w="113029" h="88900">
                  <a:moveTo>
                    <a:pt x="9144" y="88392"/>
                  </a:moveTo>
                  <a:lnTo>
                    <a:pt x="9144" y="83820"/>
                  </a:lnTo>
                  <a:lnTo>
                    <a:pt x="4572" y="79248"/>
                  </a:lnTo>
                  <a:lnTo>
                    <a:pt x="4572" y="88392"/>
                  </a:lnTo>
                  <a:lnTo>
                    <a:pt x="9144" y="88392"/>
                  </a:lnTo>
                  <a:close/>
                </a:path>
                <a:path w="113029" h="88900">
                  <a:moveTo>
                    <a:pt x="106680" y="9144"/>
                  </a:moveTo>
                  <a:lnTo>
                    <a:pt x="102108" y="4572"/>
                  </a:lnTo>
                  <a:lnTo>
                    <a:pt x="102108" y="9144"/>
                  </a:lnTo>
                  <a:lnTo>
                    <a:pt x="106680" y="9144"/>
                  </a:lnTo>
                  <a:close/>
                </a:path>
                <a:path w="113029" h="88900">
                  <a:moveTo>
                    <a:pt x="106680" y="79248"/>
                  </a:moveTo>
                  <a:lnTo>
                    <a:pt x="106680" y="9144"/>
                  </a:lnTo>
                  <a:lnTo>
                    <a:pt x="102108" y="9144"/>
                  </a:lnTo>
                  <a:lnTo>
                    <a:pt x="102108" y="79248"/>
                  </a:lnTo>
                  <a:lnTo>
                    <a:pt x="106680" y="79248"/>
                  </a:lnTo>
                  <a:close/>
                </a:path>
                <a:path w="113029" h="88900">
                  <a:moveTo>
                    <a:pt x="106680" y="88392"/>
                  </a:moveTo>
                  <a:lnTo>
                    <a:pt x="106680" y="79248"/>
                  </a:lnTo>
                  <a:lnTo>
                    <a:pt x="102108" y="83820"/>
                  </a:lnTo>
                  <a:lnTo>
                    <a:pt x="102108" y="88392"/>
                  </a:lnTo>
                  <a:lnTo>
                    <a:pt x="106680" y="88392"/>
                  </a:lnTo>
                  <a:close/>
                </a:path>
              </a:pathLst>
            </a:custGeom>
            <a:solidFill>
              <a:srgbClr val="000000"/>
            </a:solidFill>
          </p:spPr>
          <p:txBody>
            <a:bodyPr wrap="square" lIns="0" tIns="0" rIns="0" bIns="0" rtlCol="0"/>
            <a:lstStyle/>
            <a:p>
              <a:endParaRPr sz="1634"/>
            </a:p>
          </p:txBody>
        </p:sp>
        <p:sp>
          <p:nvSpPr>
            <p:cNvPr id="19" name="object 19"/>
            <p:cNvSpPr/>
            <p:nvPr/>
          </p:nvSpPr>
          <p:spPr>
            <a:xfrm>
              <a:off x="3218566" y="4154423"/>
              <a:ext cx="381000" cy="609600"/>
            </a:xfrm>
            <a:custGeom>
              <a:avLst/>
              <a:gdLst/>
              <a:ahLst/>
              <a:cxnLst/>
              <a:rect l="l" t="t" r="r" b="b"/>
              <a:pathLst>
                <a:path w="381000" h="609600">
                  <a:moveTo>
                    <a:pt x="380999" y="609599"/>
                  </a:moveTo>
                  <a:lnTo>
                    <a:pt x="374903" y="291083"/>
                  </a:lnTo>
                  <a:lnTo>
                    <a:pt x="146303" y="291083"/>
                  </a:lnTo>
                  <a:lnTo>
                    <a:pt x="146303" y="0"/>
                  </a:lnTo>
                  <a:lnTo>
                    <a:pt x="0" y="4571"/>
                  </a:lnTo>
                  <a:lnTo>
                    <a:pt x="0" y="609599"/>
                  </a:lnTo>
                  <a:lnTo>
                    <a:pt x="380999" y="609599"/>
                  </a:lnTo>
                  <a:close/>
                </a:path>
              </a:pathLst>
            </a:custGeom>
            <a:solidFill>
              <a:srgbClr val="00CC98"/>
            </a:solidFill>
          </p:spPr>
          <p:txBody>
            <a:bodyPr wrap="square" lIns="0" tIns="0" rIns="0" bIns="0" rtlCol="0"/>
            <a:lstStyle/>
            <a:p>
              <a:endParaRPr sz="1634"/>
            </a:p>
          </p:txBody>
        </p:sp>
        <p:sp>
          <p:nvSpPr>
            <p:cNvPr id="20" name="object 20"/>
            <p:cNvSpPr/>
            <p:nvPr/>
          </p:nvSpPr>
          <p:spPr>
            <a:xfrm>
              <a:off x="3212470" y="4149852"/>
              <a:ext cx="391795" cy="619125"/>
            </a:xfrm>
            <a:custGeom>
              <a:avLst/>
              <a:gdLst/>
              <a:ahLst/>
              <a:cxnLst/>
              <a:rect l="l" t="t" r="r" b="b"/>
              <a:pathLst>
                <a:path w="391795" h="619125">
                  <a:moveTo>
                    <a:pt x="158496" y="291084"/>
                  </a:moveTo>
                  <a:lnTo>
                    <a:pt x="158496" y="3048"/>
                  </a:lnTo>
                  <a:lnTo>
                    <a:pt x="156972" y="3048"/>
                  </a:lnTo>
                  <a:lnTo>
                    <a:pt x="156972" y="1524"/>
                  </a:lnTo>
                  <a:lnTo>
                    <a:pt x="155448" y="1524"/>
                  </a:lnTo>
                  <a:lnTo>
                    <a:pt x="153924" y="0"/>
                  </a:lnTo>
                  <a:lnTo>
                    <a:pt x="150876" y="47"/>
                  </a:lnTo>
                  <a:lnTo>
                    <a:pt x="6096" y="4524"/>
                  </a:lnTo>
                  <a:lnTo>
                    <a:pt x="3048" y="4572"/>
                  </a:lnTo>
                  <a:lnTo>
                    <a:pt x="0" y="7620"/>
                  </a:lnTo>
                  <a:lnTo>
                    <a:pt x="0" y="617220"/>
                  </a:lnTo>
                  <a:lnTo>
                    <a:pt x="3048" y="618744"/>
                  </a:lnTo>
                  <a:lnTo>
                    <a:pt x="6096" y="618744"/>
                  </a:lnTo>
                  <a:lnTo>
                    <a:pt x="6096" y="15240"/>
                  </a:lnTo>
                  <a:lnTo>
                    <a:pt x="10668" y="9144"/>
                  </a:lnTo>
                  <a:lnTo>
                    <a:pt x="10668" y="15051"/>
                  </a:lnTo>
                  <a:lnTo>
                    <a:pt x="147828" y="9395"/>
                  </a:lnTo>
                  <a:lnTo>
                    <a:pt x="147828" y="4572"/>
                  </a:lnTo>
                  <a:lnTo>
                    <a:pt x="153924" y="9144"/>
                  </a:lnTo>
                  <a:lnTo>
                    <a:pt x="153924" y="291084"/>
                  </a:lnTo>
                  <a:lnTo>
                    <a:pt x="158496" y="291084"/>
                  </a:lnTo>
                  <a:close/>
                </a:path>
                <a:path w="391795" h="619125">
                  <a:moveTo>
                    <a:pt x="10668" y="15051"/>
                  </a:moveTo>
                  <a:lnTo>
                    <a:pt x="10668" y="9144"/>
                  </a:lnTo>
                  <a:lnTo>
                    <a:pt x="6096" y="15240"/>
                  </a:lnTo>
                  <a:lnTo>
                    <a:pt x="10668" y="15051"/>
                  </a:lnTo>
                  <a:close/>
                </a:path>
                <a:path w="391795" h="619125">
                  <a:moveTo>
                    <a:pt x="10668" y="609600"/>
                  </a:moveTo>
                  <a:lnTo>
                    <a:pt x="10668" y="15051"/>
                  </a:lnTo>
                  <a:lnTo>
                    <a:pt x="6096" y="15240"/>
                  </a:lnTo>
                  <a:lnTo>
                    <a:pt x="6096" y="609600"/>
                  </a:lnTo>
                  <a:lnTo>
                    <a:pt x="10668" y="609600"/>
                  </a:lnTo>
                  <a:close/>
                </a:path>
                <a:path w="391795" h="619125">
                  <a:moveTo>
                    <a:pt x="391668" y="615696"/>
                  </a:moveTo>
                  <a:lnTo>
                    <a:pt x="391668" y="614172"/>
                  </a:lnTo>
                  <a:lnTo>
                    <a:pt x="387096" y="295656"/>
                  </a:lnTo>
                  <a:lnTo>
                    <a:pt x="387096" y="609600"/>
                  </a:lnTo>
                  <a:lnTo>
                    <a:pt x="381000" y="614172"/>
                  </a:lnTo>
                  <a:lnTo>
                    <a:pt x="380934" y="609600"/>
                  </a:lnTo>
                  <a:lnTo>
                    <a:pt x="6096" y="609600"/>
                  </a:lnTo>
                  <a:lnTo>
                    <a:pt x="10668" y="614172"/>
                  </a:lnTo>
                  <a:lnTo>
                    <a:pt x="10668" y="618744"/>
                  </a:lnTo>
                  <a:lnTo>
                    <a:pt x="390144" y="618744"/>
                  </a:lnTo>
                  <a:lnTo>
                    <a:pt x="390144" y="617220"/>
                  </a:lnTo>
                  <a:lnTo>
                    <a:pt x="391668" y="615696"/>
                  </a:lnTo>
                  <a:close/>
                </a:path>
                <a:path w="391795" h="619125">
                  <a:moveTo>
                    <a:pt x="10668" y="618744"/>
                  </a:moveTo>
                  <a:lnTo>
                    <a:pt x="10668" y="614172"/>
                  </a:lnTo>
                  <a:lnTo>
                    <a:pt x="6096" y="609600"/>
                  </a:lnTo>
                  <a:lnTo>
                    <a:pt x="6096" y="618744"/>
                  </a:lnTo>
                  <a:lnTo>
                    <a:pt x="10668" y="618744"/>
                  </a:lnTo>
                  <a:close/>
                </a:path>
                <a:path w="391795" h="619125">
                  <a:moveTo>
                    <a:pt x="153924" y="9144"/>
                  </a:moveTo>
                  <a:lnTo>
                    <a:pt x="147828" y="4572"/>
                  </a:lnTo>
                  <a:lnTo>
                    <a:pt x="147828" y="9395"/>
                  </a:lnTo>
                  <a:lnTo>
                    <a:pt x="153924" y="9144"/>
                  </a:lnTo>
                  <a:close/>
                </a:path>
                <a:path w="391795" h="619125">
                  <a:moveTo>
                    <a:pt x="153924" y="291084"/>
                  </a:moveTo>
                  <a:lnTo>
                    <a:pt x="153924" y="9144"/>
                  </a:lnTo>
                  <a:lnTo>
                    <a:pt x="147828" y="9395"/>
                  </a:lnTo>
                  <a:lnTo>
                    <a:pt x="147828" y="298704"/>
                  </a:lnTo>
                  <a:lnTo>
                    <a:pt x="150876" y="300228"/>
                  </a:lnTo>
                  <a:lnTo>
                    <a:pt x="152400" y="300228"/>
                  </a:lnTo>
                  <a:lnTo>
                    <a:pt x="152400" y="291084"/>
                  </a:lnTo>
                  <a:lnTo>
                    <a:pt x="153924" y="291084"/>
                  </a:lnTo>
                  <a:close/>
                </a:path>
                <a:path w="391795" h="619125">
                  <a:moveTo>
                    <a:pt x="387096" y="609600"/>
                  </a:moveTo>
                  <a:lnTo>
                    <a:pt x="387096" y="292608"/>
                  </a:lnTo>
                  <a:lnTo>
                    <a:pt x="384048" y="291084"/>
                  </a:lnTo>
                  <a:lnTo>
                    <a:pt x="152400" y="291084"/>
                  </a:lnTo>
                  <a:lnTo>
                    <a:pt x="158496" y="295656"/>
                  </a:lnTo>
                  <a:lnTo>
                    <a:pt x="158496" y="300228"/>
                  </a:lnTo>
                  <a:lnTo>
                    <a:pt x="376428" y="300228"/>
                  </a:lnTo>
                  <a:lnTo>
                    <a:pt x="376428" y="295656"/>
                  </a:lnTo>
                  <a:lnTo>
                    <a:pt x="381000" y="300228"/>
                  </a:lnTo>
                  <a:lnTo>
                    <a:pt x="381000" y="609600"/>
                  </a:lnTo>
                  <a:lnTo>
                    <a:pt x="387096" y="609600"/>
                  </a:lnTo>
                  <a:close/>
                </a:path>
                <a:path w="391795" h="619125">
                  <a:moveTo>
                    <a:pt x="158496" y="300228"/>
                  </a:moveTo>
                  <a:lnTo>
                    <a:pt x="158496" y="295656"/>
                  </a:lnTo>
                  <a:lnTo>
                    <a:pt x="152400" y="291084"/>
                  </a:lnTo>
                  <a:lnTo>
                    <a:pt x="152400" y="300228"/>
                  </a:lnTo>
                  <a:lnTo>
                    <a:pt x="158496" y="300228"/>
                  </a:lnTo>
                  <a:close/>
                </a:path>
                <a:path w="391795" h="619125">
                  <a:moveTo>
                    <a:pt x="381000" y="300228"/>
                  </a:moveTo>
                  <a:lnTo>
                    <a:pt x="376428" y="295656"/>
                  </a:lnTo>
                  <a:lnTo>
                    <a:pt x="376493" y="300228"/>
                  </a:lnTo>
                  <a:lnTo>
                    <a:pt x="381000" y="300228"/>
                  </a:lnTo>
                  <a:close/>
                </a:path>
                <a:path w="391795" h="619125">
                  <a:moveTo>
                    <a:pt x="376493" y="300228"/>
                  </a:moveTo>
                  <a:lnTo>
                    <a:pt x="376428" y="295656"/>
                  </a:lnTo>
                  <a:lnTo>
                    <a:pt x="376428" y="300228"/>
                  </a:lnTo>
                  <a:close/>
                </a:path>
                <a:path w="391795" h="619125">
                  <a:moveTo>
                    <a:pt x="381000" y="609600"/>
                  </a:moveTo>
                  <a:lnTo>
                    <a:pt x="381000" y="300228"/>
                  </a:lnTo>
                  <a:lnTo>
                    <a:pt x="376493" y="300228"/>
                  </a:lnTo>
                  <a:lnTo>
                    <a:pt x="380934" y="609600"/>
                  </a:lnTo>
                  <a:close/>
                </a:path>
                <a:path w="391795" h="619125">
                  <a:moveTo>
                    <a:pt x="387096" y="609600"/>
                  </a:moveTo>
                  <a:lnTo>
                    <a:pt x="380934" y="609600"/>
                  </a:lnTo>
                  <a:lnTo>
                    <a:pt x="381000" y="614172"/>
                  </a:lnTo>
                  <a:lnTo>
                    <a:pt x="387096" y="609600"/>
                  </a:lnTo>
                  <a:close/>
                </a:path>
              </a:pathLst>
            </a:custGeom>
            <a:solidFill>
              <a:srgbClr val="000000"/>
            </a:solidFill>
          </p:spPr>
          <p:txBody>
            <a:bodyPr wrap="square" lIns="0" tIns="0" rIns="0" bIns="0" rtlCol="0"/>
            <a:lstStyle/>
            <a:p>
              <a:endParaRPr sz="1634"/>
            </a:p>
          </p:txBody>
        </p:sp>
        <p:sp>
          <p:nvSpPr>
            <p:cNvPr id="21" name="object 21"/>
            <p:cNvSpPr/>
            <p:nvPr/>
          </p:nvSpPr>
          <p:spPr>
            <a:xfrm>
              <a:off x="6927981" y="4154423"/>
              <a:ext cx="381000" cy="609600"/>
            </a:xfrm>
            <a:custGeom>
              <a:avLst/>
              <a:gdLst/>
              <a:ahLst/>
              <a:cxnLst/>
              <a:rect l="l" t="t" r="r" b="b"/>
              <a:pathLst>
                <a:path w="381000" h="609600">
                  <a:moveTo>
                    <a:pt x="380999" y="609599"/>
                  </a:moveTo>
                  <a:lnTo>
                    <a:pt x="380999" y="4571"/>
                  </a:lnTo>
                  <a:lnTo>
                    <a:pt x="233171" y="0"/>
                  </a:lnTo>
                  <a:lnTo>
                    <a:pt x="233171" y="291083"/>
                  </a:lnTo>
                  <a:lnTo>
                    <a:pt x="4571" y="291083"/>
                  </a:lnTo>
                  <a:lnTo>
                    <a:pt x="0" y="609599"/>
                  </a:lnTo>
                  <a:lnTo>
                    <a:pt x="380999" y="609599"/>
                  </a:lnTo>
                  <a:close/>
                </a:path>
              </a:pathLst>
            </a:custGeom>
            <a:solidFill>
              <a:srgbClr val="00CC98"/>
            </a:solidFill>
          </p:spPr>
          <p:txBody>
            <a:bodyPr wrap="square" lIns="0" tIns="0" rIns="0" bIns="0" rtlCol="0"/>
            <a:lstStyle/>
            <a:p>
              <a:endParaRPr sz="1634"/>
            </a:p>
          </p:txBody>
        </p:sp>
        <p:sp>
          <p:nvSpPr>
            <p:cNvPr id="22" name="object 22"/>
            <p:cNvSpPr/>
            <p:nvPr/>
          </p:nvSpPr>
          <p:spPr>
            <a:xfrm>
              <a:off x="6923410" y="4149852"/>
              <a:ext cx="390525" cy="619125"/>
            </a:xfrm>
            <a:custGeom>
              <a:avLst/>
              <a:gdLst/>
              <a:ahLst/>
              <a:cxnLst/>
              <a:rect l="l" t="t" r="r" b="b"/>
              <a:pathLst>
                <a:path w="390525" h="619125">
                  <a:moveTo>
                    <a:pt x="385572" y="609600"/>
                  </a:moveTo>
                  <a:lnTo>
                    <a:pt x="9209" y="609600"/>
                  </a:lnTo>
                  <a:lnTo>
                    <a:pt x="9144" y="614172"/>
                  </a:lnTo>
                  <a:lnTo>
                    <a:pt x="4572" y="609600"/>
                  </a:lnTo>
                  <a:lnTo>
                    <a:pt x="4572" y="295656"/>
                  </a:lnTo>
                  <a:lnTo>
                    <a:pt x="0" y="614172"/>
                  </a:lnTo>
                  <a:lnTo>
                    <a:pt x="0" y="617220"/>
                  </a:lnTo>
                  <a:lnTo>
                    <a:pt x="1524" y="618744"/>
                  </a:lnTo>
                  <a:lnTo>
                    <a:pt x="381000" y="618744"/>
                  </a:lnTo>
                  <a:lnTo>
                    <a:pt x="381000" y="614172"/>
                  </a:lnTo>
                  <a:lnTo>
                    <a:pt x="385572" y="609600"/>
                  </a:lnTo>
                  <a:close/>
                </a:path>
                <a:path w="390525" h="619125">
                  <a:moveTo>
                    <a:pt x="237744" y="291084"/>
                  </a:moveTo>
                  <a:lnTo>
                    <a:pt x="6096" y="291084"/>
                  </a:lnTo>
                  <a:lnTo>
                    <a:pt x="4572" y="292608"/>
                  </a:lnTo>
                  <a:lnTo>
                    <a:pt x="4572" y="609600"/>
                  </a:lnTo>
                  <a:lnTo>
                    <a:pt x="9144" y="609600"/>
                  </a:lnTo>
                  <a:lnTo>
                    <a:pt x="9144" y="300228"/>
                  </a:lnTo>
                  <a:lnTo>
                    <a:pt x="13716" y="295656"/>
                  </a:lnTo>
                  <a:lnTo>
                    <a:pt x="13716" y="300228"/>
                  </a:lnTo>
                  <a:lnTo>
                    <a:pt x="233172" y="300228"/>
                  </a:lnTo>
                  <a:lnTo>
                    <a:pt x="233172" y="295656"/>
                  </a:lnTo>
                  <a:lnTo>
                    <a:pt x="237744" y="291084"/>
                  </a:lnTo>
                  <a:close/>
                </a:path>
                <a:path w="390525" h="619125">
                  <a:moveTo>
                    <a:pt x="9209" y="609600"/>
                  </a:moveTo>
                  <a:lnTo>
                    <a:pt x="4572" y="609600"/>
                  </a:lnTo>
                  <a:lnTo>
                    <a:pt x="9144" y="614172"/>
                  </a:lnTo>
                  <a:lnTo>
                    <a:pt x="9209" y="609600"/>
                  </a:lnTo>
                  <a:close/>
                </a:path>
                <a:path w="390525" h="619125">
                  <a:moveTo>
                    <a:pt x="13716" y="295656"/>
                  </a:moveTo>
                  <a:lnTo>
                    <a:pt x="9144" y="300228"/>
                  </a:lnTo>
                  <a:lnTo>
                    <a:pt x="13650" y="300228"/>
                  </a:lnTo>
                  <a:lnTo>
                    <a:pt x="13716" y="295656"/>
                  </a:lnTo>
                  <a:close/>
                </a:path>
                <a:path w="390525" h="619125">
                  <a:moveTo>
                    <a:pt x="13650" y="300228"/>
                  </a:moveTo>
                  <a:lnTo>
                    <a:pt x="9144" y="300228"/>
                  </a:lnTo>
                  <a:lnTo>
                    <a:pt x="9144" y="609600"/>
                  </a:lnTo>
                  <a:lnTo>
                    <a:pt x="13650" y="300228"/>
                  </a:lnTo>
                  <a:close/>
                </a:path>
                <a:path w="390525" h="619125">
                  <a:moveTo>
                    <a:pt x="13716" y="300228"/>
                  </a:moveTo>
                  <a:lnTo>
                    <a:pt x="13716" y="295656"/>
                  </a:lnTo>
                  <a:lnTo>
                    <a:pt x="13650" y="300228"/>
                  </a:lnTo>
                  <a:close/>
                </a:path>
                <a:path w="390525" h="619125">
                  <a:moveTo>
                    <a:pt x="390144" y="617220"/>
                  </a:moveTo>
                  <a:lnTo>
                    <a:pt x="390144" y="7620"/>
                  </a:lnTo>
                  <a:lnTo>
                    <a:pt x="388620" y="4572"/>
                  </a:lnTo>
                  <a:lnTo>
                    <a:pt x="385572" y="4572"/>
                  </a:lnTo>
                  <a:lnTo>
                    <a:pt x="240792" y="94"/>
                  </a:lnTo>
                  <a:lnTo>
                    <a:pt x="236220" y="0"/>
                  </a:lnTo>
                  <a:lnTo>
                    <a:pt x="236220" y="1524"/>
                  </a:lnTo>
                  <a:lnTo>
                    <a:pt x="234696" y="1524"/>
                  </a:lnTo>
                  <a:lnTo>
                    <a:pt x="233172" y="3048"/>
                  </a:lnTo>
                  <a:lnTo>
                    <a:pt x="233172" y="291084"/>
                  </a:lnTo>
                  <a:lnTo>
                    <a:pt x="237744" y="291084"/>
                  </a:lnTo>
                  <a:lnTo>
                    <a:pt x="237744" y="9144"/>
                  </a:lnTo>
                  <a:lnTo>
                    <a:pt x="242316" y="4572"/>
                  </a:lnTo>
                  <a:lnTo>
                    <a:pt x="242316" y="9332"/>
                  </a:lnTo>
                  <a:lnTo>
                    <a:pt x="381000" y="15051"/>
                  </a:lnTo>
                  <a:lnTo>
                    <a:pt x="381000" y="9144"/>
                  </a:lnTo>
                  <a:lnTo>
                    <a:pt x="385572" y="15240"/>
                  </a:lnTo>
                  <a:lnTo>
                    <a:pt x="385572" y="618744"/>
                  </a:lnTo>
                  <a:lnTo>
                    <a:pt x="388620" y="618744"/>
                  </a:lnTo>
                  <a:lnTo>
                    <a:pt x="390144" y="617220"/>
                  </a:lnTo>
                  <a:close/>
                </a:path>
                <a:path w="390525" h="619125">
                  <a:moveTo>
                    <a:pt x="242316" y="298704"/>
                  </a:moveTo>
                  <a:lnTo>
                    <a:pt x="242316" y="9332"/>
                  </a:lnTo>
                  <a:lnTo>
                    <a:pt x="237744" y="9144"/>
                  </a:lnTo>
                  <a:lnTo>
                    <a:pt x="237744" y="291084"/>
                  </a:lnTo>
                  <a:lnTo>
                    <a:pt x="233172" y="295656"/>
                  </a:lnTo>
                  <a:lnTo>
                    <a:pt x="233172" y="300228"/>
                  </a:lnTo>
                  <a:lnTo>
                    <a:pt x="240792" y="300228"/>
                  </a:lnTo>
                  <a:lnTo>
                    <a:pt x="242316" y="298704"/>
                  </a:lnTo>
                  <a:close/>
                </a:path>
                <a:path w="390525" h="619125">
                  <a:moveTo>
                    <a:pt x="242316" y="9332"/>
                  </a:moveTo>
                  <a:lnTo>
                    <a:pt x="242316" y="4572"/>
                  </a:lnTo>
                  <a:lnTo>
                    <a:pt x="237744" y="9144"/>
                  </a:lnTo>
                  <a:lnTo>
                    <a:pt x="242316" y="9332"/>
                  </a:lnTo>
                  <a:close/>
                </a:path>
                <a:path w="390525" h="619125">
                  <a:moveTo>
                    <a:pt x="385572" y="15240"/>
                  </a:moveTo>
                  <a:lnTo>
                    <a:pt x="381000" y="9144"/>
                  </a:lnTo>
                  <a:lnTo>
                    <a:pt x="381000" y="15051"/>
                  </a:lnTo>
                  <a:lnTo>
                    <a:pt x="385572" y="15240"/>
                  </a:lnTo>
                  <a:close/>
                </a:path>
                <a:path w="390525" h="619125">
                  <a:moveTo>
                    <a:pt x="385572" y="609600"/>
                  </a:moveTo>
                  <a:lnTo>
                    <a:pt x="385572" y="15240"/>
                  </a:lnTo>
                  <a:lnTo>
                    <a:pt x="381000" y="15051"/>
                  </a:lnTo>
                  <a:lnTo>
                    <a:pt x="381000" y="609600"/>
                  </a:lnTo>
                  <a:lnTo>
                    <a:pt x="385572" y="609600"/>
                  </a:lnTo>
                  <a:close/>
                </a:path>
                <a:path w="390525" h="619125">
                  <a:moveTo>
                    <a:pt x="385572" y="618744"/>
                  </a:moveTo>
                  <a:lnTo>
                    <a:pt x="385572" y="609600"/>
                  </a:lnTo>
                  <a:lnTo>
                    <a:pt x="381000" y="614172"/>
                  </a:lnTo>
                  <a:lnTo>
                    <a:pt x="381000" y="618744"/>
                  </a:lnTo>
                  <a:lnTo>
                    <a:pt x="385572" y="618744"/>
                  </a:lnTo>
                  <a:close/>
                </a:path>
              </a:pathLst>
            </a:custGeom>
            <a:solidFill>
              <a:srgbClr val="000000"/>
            </a:solidFill>
          </p:spPr>
          <p:txBody>
            <a:bodyPr wrap="square" lIns="0" tIns="0" rIns="0" bIns="0" rtlCol="0"/>
            <a:lstStyle/>
            <a:p>
              <a:endParaRPr sz="1634"/>
            </a:p>
          </p:txBody>
        </p:sp>
        <p:sp>
          <p:nvSpPr>
            <p:cNvPr id="23" name="object 23"/>
            <p:cNvSpPr/>
            <p:nvPr/>
          </p:nvSpPr>
          <p:spPr>
            <a:xfrm>
              <a:off x="3460882" y="4335779"/>
              <a:ext cx="114300" cy="100965"/>
            </a:xfrm>
            <a:custGeom>
              <a:avLst/>
              <a:gdLst/>
              <a:ahLst/>
              <a:cxnLst/>
              <a:rect l="l" t="t" r="r" b="b"/>
              <a:pathLst>
                <a:path w="114300" h="100964">
                  <a:moveTo>
                    <a:pt x="114299" y="100583"/>
                  </a:moveTo>
                  <a:lnTo>
                    <a:pt x="114299" y="0"/>
                  </a:lnTo>
                  <a:lnTo>
                    <a:pt x="0" y="0"/>
                  </a:lnTo>
                  <a:lnTo>
                    <a:pt x="0" y="100583"/>
                  </a:lnTo>
                  <a:lnTo>
                    <a:pt x="114299" y="100583"/>
                  </a:lnTo>
                  <a:close/>
                </a:path>
              </a:pathLst>
            </a:custGeom>
            <a:solidFill>
              <a:srgbClr val="3232CC"/>
            </a:solidFill>
          </p:spPr>
          <p:txBody>
            <a:bodyPr wrap="square" lIns="0" tIns="0" rIns="0" bIns="0" rtlCol="0"/>
            <a:lstStyle/>
            <a:p>
              <a:endParaRPr sz="1634"/>
            </a:p>
          </p:txBody>
        </p:sp>
        <p:sp>
          <p:nvSpPr>
            <p:cNvPr id="24" name="object 24"/>
            <p:cNvSpPr/>
            <p:nvPr/>
          </p:nvSpPr>
          <p:spPr>
            <a:xfrm>
              <a:off x="3456310" y="4331208"/>
              <a:ext cx="123825" cy="109855"/>
            </a:xfrm>
            <a:custGeom>
              <a:avLst/>
              <a:gdLst/>
              <a:ahLst/>
              <a:cxnLst/>
              <a:rect l="l" t="t" r="r" b="b"/>
              <a:pathLst>
                <a:path w="123825" h="109854">
                  <a:moveTo>
                    <a:pt x="123444" y="109728"/>
                  </a:moveTo>
                  <a:lnTo>
                    <a:pt x="123444" y="0"/>
                  </a:lnTo>
                  <a:lnTo>
                    <a:pt x="0" y="0"/>
                  </a:lnTo>
                  <a:lnTo>
                    <a:pt x="0" y="109728"/>
                  </a:lnTo>
                  <a:lnTo>
                    <a:pt x="4572" y="109728"/>
                  </a:lnTo>
                  <a:lnTo>
                    <a:pt x="4572" y="9144"/>
                  </a:lnTo>
                  <a:lnTo>
                    <a:pt x="9144" y="4572"/>
                  </a:lnTo>
                  <a:lnTo>
                    <a:pt x="9144" y="9144"/>
                  </a:lnTo>
                  <a:lnTo>
                    <a:pt x="114300" y="9144"/>
                  </a:lnTo>
                  <a:lnTo>
                    <a:pt x="114300" y="4572"/>
                  </a:lnTo>
                  <a:lnTo>
                    <a:pt x="118872" y="9144"/>
                  </a:lnTo>
                  <a:lnTo>
                    <a:pt x="118872" y="109728"/>
                  </a:lnTo>
                  <a:lnTo>
                    <a:pt x="123444" y="109728"/>
                  </a:lnTo>
                  <a:close/>
                </a:path>
                <a:path w="123825" h="109854">
                  <a:moveTo>
                    <a:pt x="9144" y="9144"/>
                  </a:moveTo>
                  <a:lnTo>
                    <a:pt x="9144" y="4572"/>
                  </a:lnTo>
                  <a:lnTo>
                    <a:pt x="4572" y="9144"/>
                  </a:lnTo>
                  <a:lnTo>
                    <a:pt x="9144" y="9144"/>
                  </a:lnTo>
                  <a:close/>
                </a:path>
                <a:path w="123825" h="109854">
                  <a:moveTo>
                    <a:pt x="9144" y="100584"/>
                  </a:moveTo>
                  <a:lnTo>
                    <a:pt x="9144" y="9144"/>
                  </a:lnTo>
                  <a:lnTo>
                    <a:pt x="4572" y="9144"/>
                  </a:lnTo>
                  <a:lnTo>
                    <a:pt x="4572" y="100584"/>
                  </a:lnTo>
                  <a:lnTo>
                    <a:pt x="9144" y="100584"/>
                  </a:lnTo>
                  <a:close/>
                </a:path>
                <a:path w="123825" h="109854">
                  <a:moveTo>
                    <a:pt x="118872" y="100584"/>
                  </a:moveTo>
                  <a:lnTo>
                    <a:pt x="4572" y="100584"/>
                  </a:lnTo>
                  <a:lnTo>
                    <a:pt x="9144" y="105156"/>
                  </a:lnTo>
                  <a:lnTo>
                    <a:pt x="9144" y="109728"/>
                  </a:lnTo>
                  <a:lnTo>
                    <a:pt x="114300" y="109728"/>
                  </a:lnTo>
                  <a:lnTo>
                    <a:pt x="114300" y="105156"/>
                  </a:lnTo>
                  <a:lnTo>
                    <a:pt x="118872" y="100584"/>
                  </a:lnTo>
                  <a:close/>
                </a:path>
                <a:path w="123825" h="109854">
                  <a:moveTo>
                    <a:pt x="9144" y="109728"/>
                  </a:moveTo>
                  <a:lnTo>
                    <a:pt x="9144" y="105156"/>
                  </a:lnTo>
                  <a:lnTo>
                    <a:pt x="4572" y="100584"/>
                  </a:lnTo>
                  <a:lnTo>
                    <a:pt x="4572" y="109728"/>
                  </a:lnTo>
                  <a:lnTo>
                    <a:pt x="9144" y="109728"/>
                  </a:lnTo>
                  <a:close/>
                </a:path>
                <a:path w="123825" h="109854">
                  <a:moveTo>
                    <a:pt x="118872" y="9144"/>
                  </a:moveTo>
                  <a:lnTo>
                    <a:pt x="114300" y="4572"/>
                  </a:lnTo>
                  <a:lnTo>
                    <a:pt x="114300" y="9144"/>
                  </a:lnTo>
                  <a:lnTo>
                    <a:pt x="118872" y="9144"/>
                  </a:lnTo>
                  <a:close/>
                </a:path>
                <a:path w="123825" h="109854">
                  <a:moveTo>
                    <a:pt x="118872" y="100584"/>
                  </a:moveTo>
                  <a:lnTo>
                    <a:pt x="118872" y="9144"/>
                  </a:lnTo>
                  <a:lnTo>
                    <a:pt x="114300" y="9144"/>
                  </a:lnTo>
                  <a:lnTo>
                    <a:pt x="114300" y="100584"/>
                  </a:lnTo>
                  <a:lnTo>
                    <a:pt x="118872" y="100584"/>
                  </a:lnTo>
                  <a:close/>
                </a:path>
                <a:path w="123825" h="109854">
                  <a:moveTo>
                    <a:pt x="118872" y="109728"/>
                  </a:moveTo>
                  <a:lnTo>
                    <a:pt x="118872" y="100584"/>
                  </a:lnTo>
                  <a:lnTo>
                    <a:pt x="114300" y="105156"/>
                  </a:lnTo>
                  <a:lnTo>
                    <a:pt x="114300" y="109728"/>
                  </a:lnTo>
                  <a:lnTo>
                    <a:pt x="118872" y="109728"/>
                  </a:lnTo>
                  <a:close/>
                </a:path>
              </a:pathLst>
            </a:custGeom>
            <a:solidFill>
              <a:srgbClr val="000000"/>
            </a:solidFill>
          </p:spPr>
          <p:txBody>
            <a:bodyPr wrap="square" lIns="0" tIns="0" rIns="0" bIns="0" rtlCol="0"/>
            <a:lstStyle/>
            <a:p>
              <a:endParaRPr sz="1634"/>
            </a:p>
          </p:txBody>
        </p:sp>
        <p:sp>
          <p:nvSpPr>
            <p:cNvPr id="25" name="object 25"/>
            <p:cNvSpPr/>
            <p:nvPr/>
          </p:nvSpPr>
          <p:spPr>
            <a:xfrm>
              <a:off x="6941697" y="4335779"/>
              <a:ext cx="119380" cy="105410"/>
            </a:xfrm>
            <a:custGeom>
              <a:avLst/>
              <a:gdLst/>
              <a:ahLst/>
              <a:cxnLst/>
              <a:rect l="l" t="t" r="r" b="b"/>
              <a:pathLst>
                <a:path w="119379" h="105410">
                  <a:moveTo>
                    <a:pt x="118871" y="105155"/>
                  </a:moveTo>
                  <a:lnTo>
                    <a:pt x="118871" y="0"/>
                  </a:lnTo>
                  <a:lnTo>
                    <a:pt x="0" y="0"/>
                  </a:lnTo>
                  <a:lnTo>
                    <a:pt x="0" y="105155"/>
                  </a:lnTo>
                  <a:lnTo>
                    <a:pt x="118871" y="105155"/>
                  </a:lnTo>
                  <a:close/>
                </a:path>
              </a:pathLst>
            </a:custGeom>
            <a:solidFill>
              <a:srgbClr val="3232CC"/>
            </a:solidFill>
          </p:spPr>
          <p:txBody>
            <a:bodyPr wrap="square" lIns="0" tIns="0" rIns="0" bIns="0" rtlCol="0"/>
            <a:lstStyle/>
            <a:p>
              <a:endParaRPr sz="1634"/>
            </a:p>
          </p:txBody>
        </p:sp>
        <p:sp>
          <p:nvSpPr>
            <p:cNvPr id="26" name="object 26"/>
            <p:cNvSpPr/>
            <p:nvPr/>
          </p:nvSpPr>
          <p:spPr>
            <a:xfrm>
              <a:off x="6937126" y="4331208"/>
              <a:ext cx="129539" cy="114300"/>
            </a:xfrm>
            <a:custGeom>
              <a:avLst/>
              <a:gdLst/>
              <a:ahLst/>
              <a:cxnLst/>
              <a:rect l="l" t="t" r="r" b="b"/>
              <a:pathLst>
                <a:path w="129540" h="114300">
                  <a:moveTo>
                    <a:pt x="129540" y="114300"/>
                  </a:moveTo>
                  <a:lnTo>
                    <a:pt x="129540"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9540" y="114300"/>
                  </a:lnTo>
                  <a:close/>
                </a:path>
                <a:path w="129540" h="114300">
                  <a:moveTo>
                    <a:pt x="9144" y="9144"/>
                  </a:moveTo>
                  <a:lnTo>
                    <a:pt x="9144" y="4572"/>
                  </a:lnTo>
                  <a:lnTo>
                    <a:pt x="4572" y="9144"/>
                  </a:lnTo>
                  <a:lnTo>
                    <a:pt x="9144" y="9144"/>
                  </a:lnTo>
                  <a:close/>
                </a:path>
                <a:path w="129540" h="114300">
                  <a:moveTo>
                    <a:pt x="9144" y="105156"/>
                  </a:moveTo>
                  <a:lnTo>
                    <a:pt x="9144" y="9144"/>
                  </a:lnTo>
                  <a:lnTo>
                    <a:pt x="4572" y="9144"/>
                  </a:lnTo>
                  <a:lnTo>
                    <a:pt x="4572" y="105156"/>
                  </a:lnTo>
                  <a:lnTo>
                    <a:pt x="9144" y="105156"/>
                  </a:lnTo>
                  <a:close/>
                </a:path>
                <a:path w="129540" h="114300">
                  <a:moveTo>
                    <a:pt x="123444" y="105156"/>
                  </a:moveTo>
                  <a:lnTo>
                    <a:pt x="4572" y="105156"/>
                  </a:lnTo>
                  <a:lnTo>
                    <a:pt x="9144" y="109728"/>
                  </a:lnTo>
                  <a:lnTo>
                    <a:pt x="9144" y="114300"/>
                  </a:lnTo>
                  <a:lnTo>
                    <a:pt x="118872" y="114300"/>
                  </a:lnTo>
                  <a:lnTo>
                    <a:pt x="118872" y="109728"/>
                  </a:lnTo>
                  <a:lnTo>
                    <a:pt x="123444" y="105156"/>
                  </a:lnTo>
                  <a:close/>
                </a:path>
                <a:path w="129540" h="114300">
                  <a:moveTo>
                    <a:pt x="9144" y="114300"/>
                  </a:moveTo>
                  <a:lnTo>
                    <a:pt x="9144" y="109728"/>
                  </a:lnTo>
                  <a:lnTo>
                    <a:pt x="4572" y="105156"/>
                  </a:lnTo>
                  <a:lnTo>
                    <a:pt x="4572" y="114300"/>
                  </a:lnTo>
                  <a:lnTo>
                    <a:pt x="9144" y="114300"/>
                  </a:lnTo>
                  <a:close/>
                </a:path>
                <a:path w="129540" h="114300">
                  <a:moveTo>
                    <a:pt x="123444" y="9144"/>
                  </a:moveTo>
                  <a:lnTo>
                    <a:pt x="118872" y="4572"/>
                  </a:lnTo>
                  <a:lnTo>
                    <a:pt x="118872" y="9144"/>
                  </a:lnTo>
                  <a:lnTo>
                    <a:pt x="123444" y="9144"/>
                  </a:lnTo>
                  <a:close/>
                </a:path>
                <a:path w="129540" h="114300">
                  <a:moveTo>
                    <a:pt x="123444" y="105156"/>
                  </a:moveTo>
                  <a:lnTo>
                    <a:pt x="123444" y="9144"/>
                  </a:lnTo>
                  <a:lnTo>
                    <a:pt x="118872" y="9144"/>
                  </a:lnTo>
                  <a:lnTo>
                    <a:pt x="118872" y="105156"/>
                  </a:lnTo>
                  <a:lnTo>
                    <a:pt x="123444" y="105156"/>
                  </a:lnTo>
                  <a:close/>
                </a:path>
                <a:path w="129540" h="114300">
                  <a:moveTo>
                    <a:pt x="123444" y="114300"/>
                  </a:moveTo>
                  <a:lnTo>
                    <a:pt x="123444" y="105156"/>
                  </a:lnTo>
                  <a:lnTo>
                    <a:pt x="118872" y="109728"/>
                  </a:lnTo>
                  <a:lnTo>
                    <a:pt x="118872" y="114300"/>
                  </a:lnTo>
                  <a:lnTo>
                    <a:pt x="123444" y="114300"/>
                  </a:lnTo>
                  <a:close/>
                </a:path>
              </a:pathLst>
            </a:custGeom>
            <a:solidFill>
              <a:srgbClr val="000000"/>
            </a:solidFill>
          </p:spPr>
          <p:txBody>
            <a:bodyPr wrap="square" lIns="0" tIns="0" rIns="0" bIns="0" rtlCol="0"/>
            <a:lstStyle/>
            <a:p>
              <a:endParaRPr sz="1634"/>
            </a:p>
          </p:txBody>
        </p:sp>
        <p:sp>
          <p:nvSpPr>
            <p:cNvPr id="27" name="object 27"/>
            <p:cNvSpPr/>
            <p:nvPr/>
          </p:nvSpPr>
          <p:spPr>
            <a:xfrm>
              <a:off x="7339462" y="4157471"/>
              <a:ext cx="1301750" cy="201295"/>
            </a:xfrm>
            <a:custGeom>
              <a:avLst/>
              <a:gdLst/>
              <a:ahLst/>
              <a:cxnLst/>
              <a:rect l="l" t="t" r="r" b="b"/>
              <a:pathLst>
                <a:path w="1301750" h="201295">
                  <a:moveTo>
                    <a:pt x="1301495" y="201167"/>
                  </a:moveTo>
                  <a:lnTo>
                    <a:pt x="1301495" y="0"/>
                  </a:lnTo>
                  <a:lnTo>
                    <a:pt x="0" y="0"/>
                  </a:lnTo>
                  <a:lnTo>
                    <a:pt x="0" y="201167"/>
                  </a:lnTo>
                  <a:lnTo>
                    <a:pt x="1301495" y="201167"/>
                  </a:lnTo>
                  <a:close/>
                </a:path>
              </a:pathLst>
            </a:custGeom>
            <a:solidFill>
              <a:srgbClr val="B1B1B1"/>
            </a:solidFill>
          </p:spPr>
          <p:txBody>
            <a:bodyPr wrap="square" lIns="0" tIns="0" rIns="0" bIns="0" rtlCol="0"/>
            <a:lstStyle/>
            <a:p>
              <a:endParaRPr sz="1634"/>
            </a:p>
          </p:txBody>
        </p:sp>
        <p:sp>
          <p:nvSpPr>
            <p:cNvPr id="28" name="object 28"/>
            <p:cNvSpPr/>
            <p:nvPr/>
          </p:nvSpPr>
          <p:spPr>
            <a:xfrm>
              <a:off x="7334890" y="4152900"/>
              <a:ext cx="1310640" cy="210820"/>
            </a:xfrm>
            <a:custGeom>
              <a:avLst/>
              <a:gdLst/>
              <a:ahLst/>
              <a:cxnLst/>
              <a:rect l="l" t="t" r="r" b="b"/>
              <a:pathLst>
                <a:path w="1310640" h="210820">
                  <a:moveTo>
                    <a:pt x="1310640" y="210312"/>
                  </a:moveTo>
                  <a:lnTo>
                    <a:pt x="1310640" y="0"/>
                  </a:lnTo>
                  <a:lnTo>
                    <a:pt x="0" y="0"/>
                  </a:lnTo>
                  <a:lnTo>
                    <a:pt x="0" y="210312"/>
                  </a:lnTo>
                  <a:lnTo>
                    <a:pt x="4572" y="210312"/>
                  </a:lnTo>
                  <a:lnTo>
                    <a:pt x="4572" y="10668"/>
                  </a:lnTo>
                  <a:lnTo>
                    <a:pt x="9144" y="4572"/>
                  </a:lnTo>
                  <a:lnTo>
                    <a:pt x="9144" y="10668"/>
                  </a:lnTo>
                  <a:lnTo>
                    <a:pt x="1301496" y="10668"/>
                  </a:lnTo>
                  <a:lnTo>
                    <a:pt x="1301496" y="4572"/>
                  </a:lnTo>
                  <a:lnTo>
                    <a:pt x="1306068" y="10668"/>
                  </a:lnTo>
                  <a:lnTo>
                    <a:pt x="1306068" y="210312"/>
                  </a:lnTo>
                  <a:lnTo>
                    <a:pt x="1310640" y="210312"/>
                  </a:lnTo>
                  <a:close/>
                </a:path>
                <a:path w="1310640" h="210820">
                  <a:moveTo>
                    <a:pt x="9144" y="10668"/>
                  </a:moveTo>
                  <a:lnTo>
                    <a:pt x="9144" y="4572"/>
                  </a:lnTo>
                  <a:lnTo>
                    <a:pt x="4572" y="10668"/>
                  </a:lnTo>
                  <a:lnTo>
                    <a:pt x="9144" y="10668"/>
                  </a:lnTo>
                  <a:close/>
                </a:path>
                <a:path w="1310640" h="210820">
                  <a:moveTo>
                    <a:pt x="9144" y="201168"/>
                  </a:moveTo>
                  <a:lnTo>
                    <a:pt x="9144" y="10668"/>
                  </a:lnTo>
                  <a:lnTo>
                    <a:pt x="4572" y="10668"/>
                  </a:lnTo>
                  <a:lnTo>
                    <a:pt x="4572" y="201168"/>
                  </a:lnTo>
                  <a:lnTo>
                    <a:pt x="9144" y="201168"/>
                  </a:lnTo>
                  <a:close/>
                </a:path>
                <a:path w="1310640" h="210820">
                  <a:moveTo>
                    <a:pt x="1306068" y="201168"/>
                  </a:moveTo>
                  <a:lnTo>
                    <a:pt x="4572" y="201168"/>
                  </a:lnTo>
                  <a:lnTo>
                    <a:pt x="9144" y="205740"/>
                  </a:lnTo>
                  <a:lnTo>
                    <a:pt x="9144" y="210312"/>
                  </a:lnTo>
                  <a:lnTo>
                    <a:pt x="1301496" y="210312"/>
                  </a:lnTo>
                  <a:lnTo>
                    <a:pt x="1301496" y="205740"/>
                  </a:lnTo>
                  <a:lnTo>
                    <a:pt x="1306068" y="201168"/>
                  </a:lnTo>
                  <a:close/>
                </a:path>
                <a:path w="1310640" h="210820">
                  <a:moveTo>
                    <a:pt x="9144" y="210312"/>
                  </a:moveTo>
                  <a:lnTo>
                    <a:pt x="9144" y="205740"/>
                  </a:lnTo>
                  <a:lnTo>
                    <a:pt x="4572" y="201168"/>
                  </a:lnTo>
                  <a:lnTo>
                    <a:pt x="4572" y="210312"/>
                  </a:lnTo>
                  <a:lnTo>
                    <a:pt x="9144" y="210312"/>
                  </a:lnTo>
                  <a:close/>
                </a:path>
                <a:path w="1310640" h="210820">
                  <a:moveTo>
                    <a:pt x="1306068" y="10668"/>
                  </a:moveTo>
                  <a:lnTo>
                    <a:pt x="1301496" y="4572"/>
                  </a:lnTo>
                  <a:lnTo>
                    <a:pt x="1301496" y="10668"/>
                  </a:lnTo>
                  <a:lnTo>
                    <a:pt x="1306068" y="10668"/>
                  </a:lnTo>
                  <a:close/>
                </a:path>
                <a:path w="1310640" h="210820">
                  <a:moveTo>
                    <a:pt x="1306068" y="201168"/>
                  </a:moveTo>
                  <a:lnTo>
                    <a:pt x="1306068" y="10668"/>
                  </a:lnTo>
                  <a:lnTo>
                    <a:pt x="1301496" y="10668"/>
                  </a:lnTo>
                  <a:lnTo>
                    <a:pt x="1301496" y="201168"/>
                  </a:lnTo>
                  <a:lnTo>
                    <a:pt x="1306068" y="201168"/>
                  </a:lnTo>
                  <a:close/>
                </a:path>
                <a:path w="1310640" h="210820">
                  <a:moveTo>
                    <a:pt x="1306068" y="210312"/>
                  </a:moveTo>
                  <a:lnTo>
                    <a:pt x="1306068" y="201168"/>
                  </a:lnTo>
                  <a:lnTo>
                    <a:pt x="1301496" y="205740"/>
                  </a:lnTo>
                  <a:lnTo>
                    <a:pt x="1301496" y="210312"/>
                  </a:lnTo>
                  <a:lnTo>
                    <a:pt x="1306068" y="210312"/>
                  </a:lnTo>
                  <a:close/>
                </a:path>
              </a:pathLst>
            </a:custGeom>
            <a:solidFill>
              <a:srgbClr val="000000"/>
            </a:solidFill>
          </p:spPr>
          <p:txBody>
            <a:bodyPr wrap="square" lIns="0" tIns="0" rIns="0" bIns="0" rtlCol="0"/>
            <a:lstStyle/>
            <a:p>
              <a:endParaRPr sz="1634"/>
            </a:p>
          </p:txBody>
        </p:sp>
        <p:sp>
          <p:nvSpPr>
            <p:cNvPr id="29" name="object 29"/>
            <p:cNvSpPr/>
            <p:nvPr/>
          </p:nvSpPr>
          <p:spPr>
            <a:xfrm>
              <a:off x="1903354" y="4143755"/>
              <a:ext cx="1301750" cy="200025"/>
            </a:xfrm>
            <a:custGeom>
              <a:avLst/>
              <a:gdLst/>
              <a:ahLst/>
              <a:cxnLst/>
              <a:rect l="l" t="t" r="r" b="b"/>
              <a:pathLst>
                <a:path w="1301750" h="200025">
                  <a:moveTo>
                    <a:pt x="1301495" y="199643"/>
                  </a:moveTo>
                  <a:lnTo>
                    <a:pt x="1301495" y="0"/>
                  </a:lnTo>
                  <a:lnTo>
                    <a:pt x="0" y="0"/>
                  </a:lnTo>
                  <a:lnTo>
                    <a:pt x="0" y="199643"/>
                  </a:lnTo>
                  <a:lnTo>
                    <a:pt x="1301495" y="199643"/>
                  </a:lnTo>
                  <a:close/>
                </a:path>
              </a:pathLst>
            </a:custGeom>
            <a:solidFill>
              <a:srgbClr val="B1B1B1"/>
            </a:solidFill>
          </p:spPr>
          <p:txBody>
            <a:bodyPr wrap="square" lIns="0" tIns="0" rIns="0" bIns="0" rtlCol="0"/>
            <a:lstStyle/>
            <a:p>
              <a:endParaRPr sz="1634"/>
            </a:p>
          </p:txBody>
        </p:sp>
        <p:sp>
          <p:nvSpPr>
            <p:cNvPr id="30" name="object 30"/>
            <p:cNvSpPr/>
            <p:nvPr/>
          </p:nvSpPr>
          <p:spPr>
            <a:xfrm>
              <a:off x="1898777" y="3700284"/>
              <a:ext cx="5570220" cy="647700"/>
            </a:xfrm>
            <a:custGeom>
              <a:avLst/>
              <a:gdLst/>
              <a:ahLst/>
              <a:cxnLst/>
              <a:rect l="l" t="t" r="r" b="b"/>
              <a:pathLst>
                <a:path w="5570220" h="647700">
                  <a:moveTo>
                    <a:pt x="1310640" y="438912"/>
                  </a:moveTo>
                  <a:lnTo>
                    <a:pt x="1301496" y="438912"/>
                  </a:lnTo>
                  <a:lnTo>
                    <a:pt x="1301496" y="448056"/>
                  </a:lnTo>
                  <a:lnTo>
                    <a:pt x="1301496" y="638556"/>
                  </a:lnTo>
                  <a:lnTo>
                    <a:pt x="9144" y="638556"/>
                  </a:lnTo>
                  <a:lnTo>
                    <a:pt x="9144" y="448056"/>
                  </a:lnTo>
                  <a:lnTo>
                    <a:pt x="1301496" y="448056"/>
                  </a:lnTo>
                  <a:lnTo>
                    <a:pt x="1301496" y="438912"/>
                  </a:lnTo>
                  <a:lnTo>
                    <a:pt x="0" y="438912"/>
                  </a:lnTo>
                  <a:lnTo>
                    <a:pt x="0" y="647700"/>
                  </a:lnTo>
                  <a:lnTo>
                    <a:pt x="4572" y="647700"/>
                  </a:lnTo>
                  <a:lnTo>
                    <a:pt x="9144" y="647700"/>
                  </a:lnTo>
                  <a:lnTo>
                    <a:pt x="1301496" y="647700"/>
                  </a:lnTo>
                  <a:lnTo>
                    <a:pt x="1306068" y="647700"/>
                  </a:lnTo>
                  <a:lnTo>
                    <a:pt x="1310640" y="647700"/>
                  </a:lnTo>
                  <a:lnTo>
                    <a:pt x="1310640" y="438912"/>
                  </a:lnTo>
                  <a:close/>
                </a:path>
                <a:path w="5570220" h="647700">
                  <a:moveTo>
                    <a:pt x="5570220" y="0"/>
                  </a:moveTo>
                  <a:lnTo>
                    <a:pt x="5486400" y="45720"/>
                  </a:lnTo>
                  <a:lnTo>
                    <a:pt x="5509831" y="62522"/>
                  </a:lnTo>
                  <a:lnTo>
                    <a:pt x="5358384" y="278892"/>
                  </a:lnTo>
                  <a:lnTo>
                    <a:pt x="5382768" y="294132"/>
                  </a:lnTo>
                  <a:lnTo>
                    <a:pt x="5532882" y="79057"/>
                  </a:lnTo>
                  <a:lnTo>
                    <a:pt x="5541264" y="85077"/>
                  </a:lnTo>
                  <a:lnTo>
                    <a:pt x="5556504" y="96012"/>
                  </a:lnTo>
                  <a:lnTo>
                    <a:pt x="5570220" y="0"/>
                  </a:lnTo>
                  <a:close/>
                </a:path>
              </a:pathLst>
            </a:custGeom>
            <a:solidFill>
              <a:srgbClr val="000000"/>
            </a:solidFill>
          </p:spPr>
          <p:txBody>
            <a:bodyPr wrap="square" lIns="0" tIns="0" rIns="0" bIns="0" rtlCol="0"/>
            <a:lstStyle/>
            <a:p>
              <a:endParaRPr sz="1634"/>
            </a:p>
          </p:txBody>
        </p:sp>
        <p:sp>
          <p:nvSpPr>
            <p:cNvPr id="31" name="object 31"/>
            <p:cNvSpPr/>
            <p:nvPr/>
          </p:nvSpPr>
          <p:spPr>
            <a:xfrm>
              <a:off x="6853306" y="1615439"/>
              <a:ext cx="2633472" cy="1950720"/>
            </a:xfrm>
            <a:prstGeom prst="rect">
              <a:avLst/>
            </a:prstGeom>
            <a:blipFill>
              <a:blip r:embed="rId3" cstate="print"/>
              <a:stretch>
                <a:fillRect/>
              </a:stretch>
            </a:blipFill>
          </p:spPr>
          <p:txBody>
            <a:bodyPr wrap="square" lIns="0" tIns="0" rIns="0" bIns="0" rtlCol="0"/>
            <a:lstStyle/>
            <a:p>
              <a:endParaRPr sz="1634"/>
            </a:p>
          </p:txBody>
        </p:sp>
        <p:sp>
          <p:nvSpPr>
            <p:cNvPr id="32" name="object 32"/>
            <p:cNvSpPr/>
            <p:nvPr/>
          </p:nvSpPr>
          <p:spPr>
            <a:xfrm>
              <a:off x="6784721" y="1473720"/>
              <a:ext cx="2971800" cy="3072765"/>
            </a:xfrm>
            <a:custGeom>
              <a:avLst/>
              <a:gdLst/>
              <a:ahLst/>
              <a:cxnLst/>
              <a:rect l="l" t="t" r="r" b="b"/>
              <a:pathLst>
                <a:path w="2971800" h="3072765">
                  <a:moveTo>
                    <a:pt x="647700" y="2756916"/>
                  </a:moveTo>
                  <a:lnTo>
                    <a:pt x="646176" y="2743200"/>
                  </a:lnTo>
                  <a:lnTo>
                    <a:pt x="644652" y="2727960"/>
                  </a:lnTo>
                  <a:lnTo>
                    <a:pt x="641604" y="2712720"/>
                  </a:lnTo>
                  <a:lnTo>
                    <a:pt x="638556" y="2699004"/>
                  </a:lnTo>
                  <a:lnTo>
                    <a:pt x="633984" y="2683764"/>
                  </a:lnTo>
                  <a:lnTo>
                    <a:pt x="624840" y="2656332"/>
                  </a:lnTo>
                  <a:lnTo>
                    <a:pt x="618744" y="2644140"/>
                  </a:lnTo>
                  <a:lnTo>
                    <a:pt x="618744" y="2746248"/>
                  </a:lnTo>
                  <a:lnTo>
                    <a:pt x="618744" y="2801112"/>
                  </a:lnTo>
                  <a:lnTo>
                    <a:pt x="615696" y="2814828"/>
                  </a:lnTo>
                  <a:lnTo>
                    <a:pt x="614172" y="2828544"/>
                  </a:lnTo>
                  <a:lnTo>
                    <a:pt x="611124" y="2840736"/>
                  </a:lnTo>
                  <a:lnTo>
                    <a:pt x="606552" y="2854452"/>
                  </a:lnTo>
                  <a:lnTo>
                    <a:pt x="603504" y="2866644"/>
                  </a:lnTo>
                  <a:lnTo>
                    <a:pt x="597408" y="2878836"/>
                  </a:lnTo>
                  <a:lnTo>
                    <a:pt x="573024" y="2924556"/>
                  </a:lnTo>
                  <a:lnTo>
                    <a:pt x="521208" y="2982468"/>
                  </a:lnTo>
                  <a:lnTo>
                    <a:pt x="477012" y="3011424"/>
                  </a:lnTo>
                  <a:lnTo>
                    <a:pt x="466344" y="3015996"/>
                  </a:lnTo>
                  <a:lnTo>
                    <a:pt x="454152" y="3022092"/>
                  </a:lnTo>
                  <a:lnTo>
                    <a:pt x="403860" y="3037332"/>
                  </a:lnTo>
                  <a:lnTo>
                    <a:pt x="362712" y="3043428"/>
                  </a:lnTo>
                  <a:lnTo>
                    <a:pt x="335280" y="3043428"/>
                  </a:lnTo>
                  <a:lnTo>
                    <a:pt x="280416" y="3034284"/>
                  </a:lnTo>
                  <a:lnTo>
                    <a:pt x="243840" y="3022092"/>
                  </a:lnTo>
                  <a:lnTo>
                    <a:pt x="196596" y="2996184"/>
                  </a:lnTo>
                  <a:lnTo>
                    <a:pt x="156972" y="2964180"/>
                  </a:lnTo>
                  <a:lnTo>
                    <a:pt x="123444" y="2923032"/>
                  </a:lnTo>
                  <a:lnTo>
                    <a:pt x="105156" y="2889504"/>
                  </a:lnTo>
                  <a:lnTo>
                    <a:pt x="99060" y="2877312"/>
                  </a:lnTo>
                  <a:lnTo>
                    <a:pt x="89916" y="2852928"/>
                  </a:lnTo>
                  <a:lnTo>
                    <a:pt x="86868" y="2840736"/>
                  </a:lnTo>
                  <a:lnTo>
                    <a:pt x="80772" y="2813304"/>
                  </a:lnTo>
                  <a:lnTo>
                    <a:pt x="79248" y="2801112"/>
                  </a:lnTo>
                  <a:lnTo>
                    <a:pt x="79248" y="2787396"/>
                  </a:lnTo>
                  <a:lnTo>
                    <a:pt x="77724" y="2773680"/>
                  </a:lnTo>
                  <a:lnTo>
                    <a:pt x="79248" y="2758440"/>
                  </a:lnTo>
                  <a:lnTo>
                    <a:pt x="79248" y="2744724"/>
                  </a:lnTo>
                  <a:lnTo>
                    <a:pt x="80772" y="2732532"/>
                  </a:lnTo>
                  <a:lnTo>
                    <a:pt x="89916" y="2692908"/>
                  </a:lnTo>
                  <a:lnTo>
                    <a:pt x="111252" y="2644140"/>
                  </a:lnTo>
                  <a:lnTo>
                    <a:pt x="140208" y="2601468"/>
                  </a:lnTo>
                  <a:lnTo>
                    <a:pt x="176784" y="2564892"/>
                  </a:lnTo>
                  <a:lnTo>
                    <a:pt x="220980" y="2535936"/>
                  </a:lnTo>
                  <a:lnTo>
                    <a:pt x="243840" y="2525268"/>
                  </a:lnTo>
                  <a:lnTo>
                    <a:pt x="256032" y="2519172"/>
                  </a:lnTo>
                  <a:lnTo>
                    <a:pt x="268224" y="2516124"/>
                  </a:lnTo>
                  <a:lnTo>
                    <a:pt x="281940" y="2511552"/>
                  </a:lnTo>
                  <a:lnTo>
                    <a:pt x="294132" y="2508504"/>
                  </a:lnTo>
                  <a:lnTo>
                    <a:pt x="335280" y="2503932"/>
                  </a:lnTo>
                  <a:lnTo>
                    <a:pt x="362712" y="2503932"/>
                  </a:lnTo>
                  <a:lnTo>
                    <a:pt x="403860" y="2508504"/>
                  </a:lnTo>
                  <a:lnTo>
                    <a:pt x="466344" y="2529840"/>
                  </a:lnTo>
                  <a:lnTo>
                    <a:pt x="501396" y="2549652"/>
                  </a:lnTo>
                  <a:lnTo>
                    <a:pt x="541020" y="2583180"/>
                  </a:lnTo>
                  <a:lnTo>
                    <a:pt x="573024" y="2622804"/>
                  </a:lnTo>
                  <a:lnTo>
                    <a:pt x="592836" y="2656332"/>
                  </a:lnTo>
                  <a:lnTo>
                    <a:pt x="608076" y="2692908"/>
                  </a:lnTo>
                  <a:lnTo>
                    <a:pt x="611124" y="2706624"/>
                  </a:lnTo>
                  <a:lnTo>
                    <a:pt x="614172" y="2718816"/>
                  </a:lnTo>
                  <a:lnTo>
                    <a:pt x="615696" y="2732532"/>
                  </a:lnTo>
                  <a:lnTo>
                    <a:pt x="618744" y="2746248"/>
                  </a:lnTo>
                  <a:lnTo>
                    <a:pt x="618744" y="2644140"/>
                  </a:lnTo>
                  <a:lnTo>
                    <a:pt x="595884" y="2606040"/>
                  </a:lnTo>
                  <a:lnTo>
                    <a:pt x="559308" y="2561844"/>
                  </a:lnTo>
                  <a:lnTo>
                    <a:pt x="515112" y="2525268"/>
                  </a:lnTo>
                  <a:lnTo>
                    <a:pt x="478536" y="2503932"/>
                  </a:lnTo>
                  <a:lnTo>
                    <a:pt x="423672" y="2484120"/>
                  </a:lnTo>
                  <a:lnTo>
                    <a:pt x="408432" y="2481072"/>
                  </a:lnTo>
                  <a:lnTo>
                    <a:pt x="394716" y="2478024"/>
                  </a:lnTo>
                  <a:lnTo>
                    <a:pt x="364236" y="2474976"/>
                  </a:lnTo>
                  <a:lnTo>
                    <a:pt x="333756" y="2474976"/>
                  </a:lnTo>
                  <a:lnTo>
                    <a:pt x="288036" y="2481072"/>
                  </a:lnTo>
                  <a:lnTo>
                    <a:pt x="231648" y="2497836"/>
                  </a:lnTo>
                  <a:lnTo>
                    <a:pt x="181356" y="2526792"/>
                  </a:lnTo>
                  <a:lnTo>
                    <a:pt x="137160" y="2563368"/>
                  </a:lnTo>
                  <a:lnTo>
                    <a:pt x="100584" y="2607564"/>
                  </a:lnTo>
                  <a:lnTo>
                    <a:pt x="79248" y="2644140"/>
                  </a:lnTo>
                  <a:lnTo>
                    <a:pt x="62484" y="2685288"/>
                  </a:lnTo>
                  <a:lnTo>
                    <a:pt x="59436" y="2699004"/>
                  </a:lnTo>
                  <a:lnTo>
                    <a:pt x="54864" y="2714244"/>
                  </a:lnTo>
                  <a:lnTo>
                    <a:pt x="53340" y="2727960"/>
                  </a:lnTo>
                  <a:lnTo>
                    <a:pt x="50292" y="2743200"/>
                  </a:lnTo>
                  <a:lnTo>
                    <a:pt x="50292" y="2788920"/>
                  </a:lnTo>
                  <a:lnTo>
                    <a:pt x="53340" y="2819400"/>
                  </a:lnTo>
                  <a:lnTo>
                    <a:pt x="56388" y="2833116"/>
                  </a:lnTo>
                  <a:lnTo>
                    <a:pt x="59436" y="2848356"/>
                  </a:lnTo>
                  <a:lnTo>
                    <a:pt x="62484" y="2862072"/>
                  </a:lnTo>
                  <a:lnTo>
                    <a:pt x="68580" y="2875788"/>
                  </a:lnTo>
                  <a:lnTo>
                    <a:pt x="73152" y="2889504"/>
                  </a:lnTo>
                  <a:lnTo>
                    <a:pt x="77724" y="2899791"/>
                  </a:lnTo>
                  <a:lnTo>
                    <a:pt x="85344" y="2916936"/>
                  </a:lnTo>
                  <a:lnTo>
                    <a:pt x="100584" y="2941320"/>
                  </a:lnTo>
                  <a:lnTo>
                    <a:pt x="137160" y="2985516"/>
                  </a:lnTo>
                  <a:lnTo>
                    <a:pt x="181356" y="3020568"/>
                  </a:lnTo>
                  <a:lnTo>
                    <a:pt x="219456" y="3041904"/>
                  </a:lnTo>
                  <a:lnTo>
                    <a:pt x="260604" y="3058668"/>
                  </a:lnTo>
                  <a:lnTo>
                    <a:pt x="274320" y="3061716"/>
                  </a:lnTo>
                  <a:lnTo>
                    <a:pt x="289560" y="3066288"/>
                  </a:lnTo>
                  <a:lnTo>
                    <a:pt x="303276" y="3067812"/>
                  </a:lnTo>
                  <a:lnTo>
                    <a:pt x="318516" y="3070860"/>
                  </a:lnTo>
                  <a:lnTo>
                    <a:pt x="333756" y="3070860"/>
                  </a:lnTo>
                  <a:lnTo>
                    <a:pt x="348996" y="3072384"/>
                  </a:lnTo>
                  <a:lnTo>
                    <a:pt x="364236" y="3070860"/>
                  </a:lnTo>
                  <a:lnTo>
                    <a:pt x="379476" y="3070860"/>
                  </a:lnTo>
                  <a:lnTo>
                    <a:pt x="394716" y="3067812"/>
                  </a:lnTo>
                  <a:lnTo>
                    <a:pt x="409956" y="3066288"/>
                  </a:lnTo>
                  <a:lnTo>
                    <a:pt x="423672" y="3061716"/>
                  </a:lnTo>
                  <a:lnTo>
                    <a:pt x="437388" y="3058668"/>
                  </a:lnTo>
                  <a:lnTo>
                    <a:pt x="452628" y="3054096"/>
                  </a:lnTo>
                  <a:lnTo>
                    <a:pt x="466344" y="3048000"/>
                  </a:lnTo>
                  <a:lnTo>
                    <a:pt x="478536" y="3041904"/>
                  </a:lnTo>
                  <a:lnTo>
                    <a:pt x="492252" y="3035808"/>
                  </a:lnTo>
                  <a:lnTo>
                    <a:pt x="539496" y="3003804"/>
                  </a:lnTo>
                  <a:lnTo>
                    <a:pt x="580644" y="2962656"/>
                  </a:lnTo>
                  <a:lnTo>
                    <a:pt x="612648" y="2915412"/>
                  </a:lnTo>
                  <a:lnTo>
                    <a:pt x="618744" y="2901696"/>
                  </a:lnTo>
                  <a:lnTo>
                    <a:pt x="624840" y="2889504"/>
                  </a:lnTo>
                  <a:lnTo>
                    <a:pt x="638556" y="2846832"/>
                  </a:lnTo>
                  <a:lnTo>
                    <a:pt x="646176" y="2804160"/>
                  </a:lnTo>
                  <a:lnTo>
                    <a:pt x="647700" y="2788920"/>
                  </a:lnTo>
                  <a:lnTo>
                    <a:pt x="647700" y="2756916"/>
                  </a:lnTo>
                  <a:close/>
                </a:path>
                <a:path w="2971800" h="3072765">
                  <a:moveTo>
                    <a:pt x="2971800" y="1133856"/>
                  </a:moveTo>
                  <a:lnTo>
                    <a:pt x="2959100" y="1103376"/>
                  </a:lnTo>
                  <a:lnTo>
                    <a:pt x="2959100" y="1043940"/>
                  </a:lnTo>
                  <a:lnTo>
                    <a:pt x="2946400" y="986028"/>
                  </a:lnTo>
                  <a:lnTo>
                    <a:pt x="2946400" y="957072"/>
                  </a:lnTo>
                  <a:lnTo>
                    <a:pt x="2933700" y="928116"/>
                  </a:lnTo>
                  <a:lnTo>
                    <a:pt x="2933700" y="1048512"/>
                  </a:lnTo>
                  <a:lnTo>
                    <a:pt x="2933700" y="1280160"/>
                  </a:lnTo>
                  <a:lnTo>
                    <a:pt x="2921000" y="1309116"/>
                  </a:lnTo>
                  <a:lnTo>
                    <a:pt x="2921000" y="1365504"/>
                  </a:lnTo>
                  <a:lnTo>
                    <a:pt x="2895600" y="1447800"/>
                  </a:lnTo>
                  <a:lnTo>
                    <a:pt x="2882900" y="1475232"/>
                  </a:lnTo>
                  <a:lnTo>
                    <a:pt x="2870200" y="1501140"/>
                  </a:lnTo>
                  <a:lnTo>
                    <a:pt x="2857500" y="1528572"/>
                  </a:lnTo>
                  <a:lnTo>
                    <a:pt x="2832100" y="1580388"/>
                  </a:lnTo>
                  <a:lnTo>
                    <a:pt x="2819400" y="1604772"/>
                  </a:lnTo>
                  <a:lnTo>
                    <a:pt x="2806700" y="1630680"/>
                  </a:lnTo>
                  <a:lnTo>
                    <a:pt x="2794000" y="1655064"/>
                  </a:lnTo>
                  <a:lnTo>
                    <a:pt x="2781300" y="1680972"/>
                  </a:lnTo>
                  <a:lnTo>
                    <a:pt x="2768600" y="1705356"/>
                  </a:lnTo>
                  <a:lnTo>
                    <a:pt x="2743200" y="1728216"/>
                  </a:lnTo>
                  <a:lnTo>
                    <a:pt x="2730500" y="1752600"/>
                  </a:lnTo>
                  <a:lnTo>
                    <a:pt x="2705100" y="1775460"/>
                  </a:lnTo>
                  <a:lnTo>
                    <a:pt x="2692400" y="1798320"/>
                  </a:lnTo>
                  <a:lnTo>
                    <a:pt x="2667000" y="1821180"/>
                  </a:lnTo>
                  <a:lnTo>
                    <a:pt x="2603500" y="1885188"/>
                  </a:lnTo>
                  <a:lnTo>
                    <a:pt x="2578100" y="1906524"/>
                  </a:lnTo>
                  <a:lnTo>
                    <a:pt x="2565400" y="1926336"/>
                  </a:lnTo>
                  <a:lnTo>
                    <a:pt x="2540000" y="1947672"/>
                  </a:lnTo>
                  <a:lnTo>
                    <a:pt x="2514600" y="1965960"/>
                  </a:lnTo>
                  <a:lnTo>
                    <a:pt x="2489200" y="1985772"/>
                  </a:lnTo>
                  <a:lnTo>
                    <a:pt x="2413000" y="2040636"/>
                  </a:lnTo>
                  <a:lnTo>
                    <a:pt x="2349500" y="2074164"/>
                  </a:lnTo>
                  <a:lnTo>
                    <a:pt x="2298700" y="2106168"/>
                  </a:lnTo>
                  <a:lnTo>
                    <a:pt x="2235200" y="2135124"/>
                  </a:lnTo>
                  <a:lnTo>
                    <a:pt x="2209800" y="2148840"/>
                  </a:lnTo>
                  <a:lnTo>
                    <a:pt x="2171700" y="2162556"/>
                  </a:lnTo>
                  <a:lnTo>
                    <a:pt x="2146300" y="2174748"/>
                  </a:lnTo>
                  <a:lnTo>
                    <a:pt x="2108200" y="2188464"/>
                  </a:lnTo>
                  <a:lnTo>
                    <a:pt x="2082800" y="2199132"/>
                  </a:lnTo>
                  <a:lnTo>
                    <a:pt x="2044700" y="2211324"/>
                  </a:lnTo>
                  <a:lnTo>
                    <a:pt x="2019300" y="2220468"/>
                  </a:lnTo>
                  <a:lnTo>
                    <a:pt x="1981200" y="2231136"/>
                  </a:lnTo>
                  <a:lnTo>
                    <a:pt x="1917700" y="2249424"/>
                  </a:lnTo>
                  <a:lnTo>
                    <a:pt x="1841500" y="2264664"/>
                  </a:lnTo>
                  <a:lnTo>
                    <a:pt x="1778000" y="2276856"/>
                  </a:lnTo>
                  <a:lnTo>
                    <a:pt x="1739900" y="2282952"/>
                  </a:lnTo>
                  <a:lnTo>
                    <a:pt x="1701800" y="2287524"/>
                  </a:lnTo>
                  <a:lnTo>
                    <a:pt x="1587500" y="2296668"/>
                  </a:lnTo>
                  <a:lnTo>
                    <a:pt x="1511300" y="2299716"/>
                  </a:lnTo>
                  <a:lnTo>
                    <a:pt x="1447800" y="2299716"/>
                  </a:lnTo>
                  <a:lnTo>
                    <a:pt x="1371600" y="2296668"/>
                  </a:lnTo>
                  <a:lnTo>
                    <a:pt x="1257300" y="2287524"/>
                  </a:lnTo>
                  <a:lnTo>
                    <a:pt x="1219200" y="2282952"/>
                  </a:lnTo>
                  <a:lnTo>
                    <a:pt x="1181100" y="2276856"/>
                  </a:lnTo>
                  <a:lnTo>
                    <a:pt x="1117600" y="2264664"/>
                  </a:lnTo>
                  <a:lnTo>
                    <a:pt x="1041400" y="2249424"/>
                  </a:lnTo>
                  <a:lnTo>
                    <a:pt x="1016000" y="2240280"/>
                  </a:lnTo>
                  <a:lnTo>
                    <a:pt x="977900" y="2231136"/>
                  </a:lnTo>
                  <a:lnTo>
                    <a:pt x="939800" y="2220468"/>
                  </a:lnTo>
                  <a:lnTo>
                    <a:pt x="914400" y="2209800"/>
                  </a:lnTo>
                  <a:lnTo>
                    <a:pt x="876300" y="2199132"/>
                  </a:lnTo>
                  <a:lnTo>
                    <a:pt x="812800" y="2174748"/>
                  </a:lnTo>
                  <a:lnTo>
                    <a:pt x="787400" y="2162556"/>
                  </a:lnTo>
                  <a:lnTo>
                    <a:pt x="723900" y="2135124"/>
                  </a:lnTo>
                  <a:lnTo>
                    <a:pt x="660400" y="2104644"/>
                  </a:lnTo>
                  <a:lnTo>
                    <a:pt x="609600" y="2074164"/>
                  </a:lnTo>
                  <a:lnTo>
                    <a:pt x="546100" y="2039112"/>
                  </a:lnTo>
                  <a:lnTo>
                    <a:pt x="520700" y="2022348"/>
                  </a:lnTo>
                  <a:lnTo>
                    <a:pt x="469900" y="1985772"/>
                  </a:lnTo>
                  <a:lnTo>
                    <a:pt x="419100" y="1946148"/>
                  </a:lnTo>
                  <a:lnTo>
                    <a:pt x="406400" y="1926336"/>
                  </a:lnTo>
                  <a:lnTo>
                    <a:pt x="381000" y="1906524"/>
                  </a:lnTo>
                  <a:lnTo>
                    <a:pt x="304800" y="1842516"/>
                  </a:lnTo>
                  <a:lnTo>
                    <a:pt x="292100" y="1819656"/>
                  </a:lnTo>
                  <a:lnTo>
                    <a:pt x="266700" y="1798320"/>
                  </a:lnTo>
                  <a:lnTo>
                    <a:pt x="254000" y="1775460"/>
                  </a:lnTo>
                  <a:lnTo>
                    <a:pt x="228600" y="1751076"/>
                  </a:lnTo>
                  <a:lnTo>
                    <a:pt x="215900" y="1728216"/>
                  </a:lnTo>
                  <a:lnTo>
                    <a:pt x="177800" y="1679448"/>
                  </a:lnTo>
                  <a:lnTo>
                    <a:pt x="152400" y="1630680"/>
                  </a:lnTo>
                  <a:lnTo>
                    <a:pt x="88900" y="1501140"/>
                  </a:lnTo>
                  <a:lnTo>
                    <a:pt x="63500" y="1418844"/>
                  </a:lnTo>
                  <a:lnTo>
                    <a:pt x="50800" y="1391412"/>
                  </a:lnTo>
                  <a:lnTo>
                    <a:pt x="38100" y="1336548"/>
                  </a:lnTo>
                  <a:lnTo>
                    <a:pt x="38100" y="1307592"/>
                  </a:lnTo>
                  <a:lnTo>
                    <a:pt x="25400" y="1280160"/>
                  </a:lnTo>
                  <a:lnTo>
                    <a:pt x="25400" y="1170432"/>
                  </a:lnTo>
                  <a:lnTo>
                    <a:pt x="25400" y="1164336"/>
                  </a:lnTo>
                  <a:lnTo>
                    <a:pt x="25400" y="1155192"/>
                  </a:lnTo>
                  <a:lnTo>
                    <a:pt x="25400" y="1048512"/>
                  </a:lnTo>
                  <a:lnTo>
                    <a:pt x="38100" y="1019556"/>
                  </a:lnTo>
                  <a:lnTo>
                    <a:pt x="38100" y="992124"/>
                  </a:lnTo>
                  <a:lnTo>
                    <a:pt x="50800" y="963168"/>
                  </a:lnTo>
                  <a:lnTo>
                    <a:pt x="50800" y="935736"/>
                  </a:lnTo>
                  <a:lnTo>
                    <a:pt x="63500" y="908304"/>
                  </a:lnTo>
                  <a:lnTo>
                    <a:pt x="63500" y="880872"/>
                  </a:lnTo>
                  <a:lnTo>
                    <a:pt x="76200" y="854964"/>
                  </a:lnTo>
                  <a:lnTo>
                    <a:pt x="88900" y="827532"/>
                  </a:lnTo>
                  <a:lnTo>
                    <a:pt x="101600" y="801624"/>
                  </a:lnTo>
                  <a:lnTo>
                    <a:pt x="114300" y="774192"/>
                  </a:lnTo>
                  <a:lnTo>
                    <a:pt x="127000" y="748284"/>
                  </a:lnTo>
                  <a:lnTo>
                    <a:pt x="139700" y="723900"/>
                  </a:lnTo>
                  <a:lnTo>
                    <a:pt x="152400" y="697992"/>
                  </a:lnTo>
                  <a:lnTo>
                    <a:pt x="177800" y="649224"/>
                  </a:lnTo>
                  <a:lnTo>
                    <a:pt x="215900" y="600456"/>
                  </a:lnTo>
                  <a:lnTo>
                    <a:pt x="228600" y="576072"/>
                  </a:lnTo>
                  <a:lnTo>
                    <a:pt x="254000" y="553212"/>
                  </a:lnTo>
                  <a:lnTo>
                    <a:pt x="292100" y="507492"/>
                  </a:lnTo>
                  <a:lnTo>
                    <a:pt x="304800" y="486156"/>
                  </a:lnTo>
                  <a:lnTo>
                    <a:pt x="381000" y="422148"/>
                  </a:lnTo>
                  <a:lnTo>
                    <a:pt x="419100" y="382524"/>
                  </a:lnTo>
                  <a:lnTo>
                    <a:pt x="469900" y="342900"/>
                  </a:lnTo>
                  <a:lnTo>
                    <a:pt x="546100" y="288036"/>
                  </a:lnTo>
                  <a:lnTo>
                    <a:pt x="609600" y="254508"/>
                  </a:lnTo>
                  <a:lnTo>
                    <a:pt x="660400" y="222504"/>
                  </a:lnTo>
                  <a:lnTo>
                    <a:pt x="723900" y="193548"/>
                  </a:lnTo>
                  <a:lnTo>
                    <a:pt x="787400" y="166116"/>
                  </a:lnTo>
                  <a:lnTo>
                    <a:pt x="812800" y="153924"/>
                  </a:lnTo>
                  <a:lnTo>
                    <a:pt x="850900" y="140208"/>
                  </a:lnTo>
                  <a:lnTo>
                    <a:pt x="876300" y="129540"/>
                  </a:lnTo>
                  <a:lnTo>
                    <a:pt x="914400" y="117348"/>
                  </a:lnTo>
                  <a:lnTo>
                    <a:pt x="939800" y="108204"/>
                  </a:lnTo>
                  <a:lnTo>
                    <a:pt x="977900" y="97536"/>
                  </a:lnTo>
                  <a:lnTo>
                    <a:pt x="1016000" y="88392"/>
                  </a:lnTo>
                  <a:lnTo>
                    <a:pt x="1041400" y="79248"/>
                  </a:lnTo>
                  <a:lnTo>
                    <a:pt x="1117600" y="64008"/>
                  </a:lnTo>
                  <a:lnTo>
                    <a:pt x="1155700" y="57912"/>
                  </a:lnTo>
                  <a:lnTo>
                    <a:pt x="1181100" y="51816"/>
                  </a:lnTo>
                  <a:lnTo>
                    <a:pt x="1219200" y="45720"/>
                  </a:lnTo>
                  <a:lnTo>
                    <a:pt x="1257300" y="41148"/>
                  </a:lnTo>
                  <a:lnTo>
                    <a:pt x="1295400" y="38100"/>
                  </a:lnTo>
                  <a:lnTo>
                    <a:pt x="1333500" y="33528"/>
                  </a:lnTo>
                  <a:lnTo>
                    <a:pt x="1447800" y="28956"/>
                  </a:lnTo>
                  <a:lnTo>
                    <a:pt x="1524000" y="28956"/>
                  </a:lnTo>
                  <a:lnTo>
                    <a:pt x="1549400" y="30480"/>
                  </a:lnTo>
                  <a:lnTo>
                    <a:pt x="1587500" y="32004"/>
                  </a:lnTo>
                  <a:lnTo>
                    <a:pt x="1701800" y="41148"/>
                  </a:lnTo>
                  <a:lnTo>
                    <a:pt x="1739900" y="45720"/>
                  </a:lnTo>
                  <a:lnTo>
                    <a:pt x="1841500" y="64008"/>
                  </a:lnTo>
                  <a:lnTo>
                    <a:pt x="1917700" y="79248"/>
                  </a:lnTo>
                  <a:lnTo>
                    <a:pt x="1981200" y="97536"/>
                  </a:lnTo>
                  <a:lnTo>
                    <a:pt x="2044700" y="118872"/>
                  </a:lnTo>
                  <a:lnTo>
                    <a:pt x="2082800" y="129540"/>
                  </a:lnTo>
                  <a:lnTo>
                    <a:pt x="2171700" y="166116"/>
                  </a:lnTo>
                  <a:lnTo>
                    <a:pt x="2235200" y="193548"/>
                  </a:lnTo>
                  <a:lnTo>
                    <a:pt x="2298700" y="224028"/>
                  </a:lnTo>
                  <a:lnTo>
                    <a:pt x="2349500" y="254508"/>
                  </a:lnTo>
                  <a:lnTo>
                    <a:pt x="2413000" y="289560"/>
                  </a:lnTo>
                  <a:lnTo>
                    <a:pt x="2438400" y="306324"/>
                  </a:lnTo>
                  <a:lnTo>
                    <a:pt x="2489200" y="342900"/>
                  </a:lnTo>
                  <a:lnTo>
                    <a:pt x="2565400" y="402336"/>
                  </a:lnTo>
                  <a:lnTo>
                    <a:pt x="2578100" y="422148"/>
                  </a:lnTo>
                  <a:lnTo>
                    <a:pt x="2654300" y="486156"/>
                  </a:lnTo>
                  <a:lnTo>
                    <a:pt x="2667000" y="509016"/>
                  </a:lnTo>
                  <a:lnTo>
                    <a:pt x="2692400" y="530352"/>
                  </a:lnTo>
                  <a:lnTo>
                    <a:pt x="2705100" y="553212"/>
                  </a:lnTo>
                  <a:lnTo>
                    <a:pt x="2730500" y="577596"/>
                  </a:lnTo>
                  <a:lnTo>
                    <a:pt x="2743200" y="600456"/>
                  </a:lnTo>
                  <a:lnTo>
                    <a:pt x="2768600" y="624840"/>
                  </a:lnTo>
                  <a:lnTo>
                    <a:pt x="2806700" y="697992"/>
                  </a:lnTo>
                  <a:lnTo>
                    <a:pt x="2819400" y="723900"/>
                  </a:lnTo>
                  <a:lnTo>
                    <a:pt x="2844800" y="749808"/>
                  </a:lnTo>
                  <a:lnTo>
                    <a:pt x="2857500" y="801624"/>
                  </a:lnTo>
                  <a:lnTo>
                    <a:pt x="2870200" y="827532"/>
                  </a:lnTo>
                  <a:lnTo>
                    <a:pt x="2882900" y="854964"/>
                  </a:lnTo>
                  <a:lnTo>
                    <a:pt x="2895600" y="880872"/>
                  </a:lnTo>
                  <a:lnTo>
                    <a:pt x="2921000" y="963168"/>
                  </a:lnTo>
                  <a:lnTo>
                    <a:pt x="2921000" y="1019556"/>
                  </a:lnTo>
                  <a:lnTo>
                    <a:pt x="2933700" y="1048512"/>
                  </a:lnTo>
                  <a:lnTo>
                    <a:pt x="2933700" y="928116"/>
                  </a:lnTo>
                  <a:lnTo>
                    <a:pt x="2933700" y="900684"/>
                  </a:lnTo>
                  <a:lnTo>
                    <a:pt x="2921000" y="871728"/>
                  </a:lnTo>
                  <a:lnTo>
                    <a:pt x="2882900" y="789432"/>
                  </a:lnTo>
                  <a:lnTo>
                    <a:pt x="2882900" y="762000"/>
                  </a:lnTo>
                  <a:lnTo>
                    <a:pt x="2832100" y="684276"/>
                  </a:lnTo>
                  <a:lnTo>
                    <a:pt x="2806700" y="632460"/>
                  </a:lnTo>
                  <a:lnTo>
                    <a:pt x="2781300" y="608076"/>
                  </a:lnTo>
                  <a:lnTo>
                    <a:pt x="2730500" y="534924"/>
                  </a:lnTo>
                  <a:lnTo>
                    <a:pt x="2692400" y="489204"/>
                  </a:lnTo>
                  <a:lnTo>
                    <a:pt x="2667000" y="466344"/>
                  </a:lnTo>
                  <a:lnTo>
                    <a:pt x="2628900" y="422148"/>
                  </a:lnTo>
                  <a:lnTo>
                    <a:pt x="2578100" y="379476"/>
                  </a:lnTo>
                  <a:lnTo>
                    <a:pt x="2501900" y="320040"/>
                  </a:lnTo>
                  <a:lnTo>
                    <a:pt x="2425700" y="265176"/>
                  </a:lnTo>
                  <a:lnTo>
                    <a:pt x="2362200" y="230124"/>
                  </a:lnTo>
                  <a:lnTo>
                    <a:pt x="2311400" y="198120"/>
                  </a:lnTo>
                  <a:lnTo>
                    <a:pt x="2247900" y="167640"/>
                  </a:lnTo>
                  <a:lnTo>
                    <a:pt x="2222500" y="153924"/>
                  </a:lnTo>
                  <a:lnTo>
                    <a:pt x="2184400" y="140208"/>
                  </a:lnTo>
                  <a:lnTo>
                    <a:pt x="2159000" y="126492"/>
                  </a:lnTo>
                  <a:lnTo>
                    <a:pt x="2120900" y="114300"/>
                  </a:lnTo>
                  <a:lnTo>
                    <a:pt x="2095500" y="102108"/>
                  </a:lnTo>
                  <a:lnTo>
                    <a:pt x="2019300" y="80772"/>
                  </a:lnTo>
                  <a:lnTo>
                    <a:pt x="1993900" y="70104"/>
                  </a:lnTo>
                  <a:lnTo>
                    <a:pt x="1917700" y="51816"/>
                  </a:lnTo>
                  <a:lnTo>
                    <a:pt x="1816100" y="28956"/>
                  </a:lnTo>
                  <a:lnTo>
                    <a:pt x="1778000" y="22860"/>
                  </a:lnTo>
                  <a:lnTo>
                    <a:pt x="1663700" y="9144"/>
                  </a:lnTo>
                  <a:lnTo>
                    <a:pt x="1625600" y="6096"/>
                  </a:lnTo>
                  <a:lnTo>
                    <a:pt x="1600200" y="3048"/>
                  </a:lnTo>
                  <a:lnTo>
                    <a:pt x="1524000" y="0"/>
                  </a:lnTo>
                  <a:lnTo>
                    <a:pt x="1435100" y="0"/>
                  </a:lnTo>
                  <a:lnTo>
                    <a:pt x="1397000" y="1524"/>
                  </a:lnTo>
                  <a:lnTo>
                    <a:pt x="1295400" y="9144"/>
                  </a:lnTo>
                  <a:lnTo>
                    <a:pt x="1181100" y="22860"/>
                  </a:lnTo>
                  <a:lnTo>
                    <a:pt x="1143000" y="28956"/>
                  </a:lnTo>
                  <a:lnTo>
                    <a:pt x="1104900" y="36576"/>
                  </a:lnTo>
                  <a:lnTo>
                    <a:pt x="965200" y="70104"/>
                  </a:lnTo>
                  <a:lnTo>
                    <a:pt x="863600" y="102108"/>
                  </a:lnTo>
                  <a:lnTo>
                    <a:pt x="838200" y="114300"/>
                  </a:lnTo>
                  <a:lnTo>
                    <a:pt x="800100" y="126492"/>
                  </a:lnTo>
                  <a:lnTo>
                    <a:pt x="774700" y="140208"/>
                  </a:lnTo>
                  <a:lnTo>
                    <a:pt x="711200" y="167640"/>
                  </a:lnTo>
                  <a:lnTo>
                    <a:pt x="647700" y="198120"/>
                  </a:lnTo>
                  <a:lnTo>
                    <a:pt x="596900" y="230124"/>
                  </a:lnTo>
                  <a:lnTo>
                    <a:pt x="533400" y="265176"/>
                  </a:lnTo>
                  <a:lnTo>
                    <a:pt x="457200" y="320040"/>
                  </a:lnTo>
                  <a:lnTo>
                    <a:pt x="406400" y="359664"/>
                  </a:lnTo>
                  <a:lnTo>
                    <a:pt x="381000" y="381000"/>
                  </a:lnTo>
                  <a:lnTo>
                    <a:pt x="355600" y="400812"/>
                  </a:lnTo>
                  <a:lnTo>
                    <a:pt x="330200" y="422148"/>
                  </a:lnTo>
                  <a:lnTo>
                    <a:pt x="292100" y="466344"/>
                  </a:lnTo>
                  <a:lnTo>
                    <a:pt x="254000" y="512064"/>
                  </a:lnTo>
                  <a:lnTo>
                    <a:pt x="228600" y="534924"/>
                  </a:lnTo>
                  <a:lnTo>
                    <a:pt x="177800" y="608076"/>
                  </a:lnTo>
                  <a:lnTo>
                    <a:pt x="152400" y="632460"/>
                  </a:lnTo>
                  <a:lnTo>
                    <a:pt x="101600" y="736092"/>
                  </a:lnTo>
                  <a:lnTo>
                    <a:pt x="88900" y="763524"/>
                  </a:lnTo>
                  <a:lnTo>
                    <a:pt x="76200" y="789432"/>
                  </a:lnTo>
                  <a:lnTo>
                    <a:pt x="50800" y="844296"/>
                  </a:lnTo>
                  <a:lnTo>
                    <a:pt x="38100" y="873252"/>
                  </a:lnTo>
                  <a:lnTo>
                    <a:pt x="25400" y="900684"/>
                  </a:lnTo>
                  <a:lnTo>
                    <a:pt x="12700" y="958596"/>
                  </a:lnTo>
                  <a:lnTo>
                    <a:pt x="12700" y="986028"/>
                  </a:lnTo>
                  <a:lnTo>
                    <a:pt x="0" y="1016508"/>
                  </a:lnTo>
                  <a:lnTo>
                    <a:pt x="0" y="1150620"/>
                  </a:lnTo>
                  <a:lnTo>
                    <a:pt x="0" y="1164336"/>
                  </a:lnTo>
                  <a:lnTo>
                    <a:pt x="0" y="1171956"/>
                  </a:lnTo>
                  <a:lnTo>
                    <a:pt x="0" y="1178052"/>
                  </a:lnTo>
                  <a:lnTo>
                    <a:pt x="0" y="1313688"/>
                  </a:lnTo>
                  <a:lnTo>
                    <a:pt x="12700" y="1342644"/>
                  </a:lnTo>
                  <a:lnTo>
                    <a:pt x="12700" y="1371600"/>
                  </a:lnTo>
                  <a:lnTo>
                    <a:pt x="25400" y="1399032"/>
                  </a:lnTo>
                  <a:lnTo>
                    <a:pt x="25400" y="1427988"/>
                  </a:lnTo>
                  <a:lnTo>
                    <a:pt x="38100" y="1456944"/>
                  </a:lnTo>
                  <a:lnTo>
                    <a:pt x="76200" y="1539240"/>
                  </a:lnTo>
                  <a:lnTo>
                    <a:pt x="88900" y="1565148"/>
                  </a:lnTo>
                  <a:lnTo>
                    <a:pt x="101600" y="1592580"/>
                  </a:lnTo>
                  <a:lnTo>
                    <a:pt x="152400" y="1696212"/>
                  </a:lnTo>
                  <a:lnTo>
                    <a:pt x="177800" y="1720596"/>
                  </a:lnTo>
                  <a:lnTo>
                    <a:pt x="190500" y="1744980"/>
                  </a:lnTo>
                  <a:lnTo>
                    <a:pt x="215900" y="1769364"/>
                  </a:lnTo>
                  <a:lnTo>
                    <a:pt x="228600" y="1793748"/>
                  </a:lnTo>
                  <a:lnTo>
                    <a:pt x="266700" y="1839468"/>
                  </a:lnTo>
                  <a:lnTo>
                    <a:pt x="317500" y="1885188"/>
                  </a:lnTo>
                  <a:lnTo>
                    <a:pt x="355600" y="1927860"/>
                  </a:lnTo>
                  <a:lnTo>
                    <a:pt x="381000" y="1949196"/>
                  </a:lnTo>
                  <a:lnTo>
                    <a:pt x="457200" y="2008632"/>
                  </a:lnTo>
                  <a:lnTo>
                    <a:pt x="533400" y="2063496"/>
                  </a:lnTo>
                  <a:lnTo>
                    <a:pt x="596900" y="2098548"/>
                  </a:lnTo>
                  <a:lnTo>
                    <a:pt x="647700" y="2130552"/>
                  </a:lnTo>
                  <a:lnTo>
                    <a:pt x="711200" y="2161032"/>
                  </a:lnTo>
                  <a:lnTo>
                    <a:pt x="736600" y="2174748"/>
                  </a:lnTo>
                  <a:lnTo>
                    <a:pt x="800100" y="2202180"/>
                  </a:lnTo>
                  <a:lnTo>
                    <a:pt x="863600" y="2226564"/>
                  </a:lnTo>
                  <a:lnTo>
                    <a:pt x="965200" y="2258568"/>
                  </a:lnTo>
                  <a:lnTo>
                    <a:pt x="1041400" y="2276856"/>
                  </a:lnTo>
                  <a:lnTo>
                    <a:pt x="1079500" y="2284476"/>
                  </a:lnTo>
                  <a:lnTo>
                    <a:pt x="1104900" y="2292096"/>
                  </a:lnTo>
                  <a:lnTo>
                    <a:pt x="1143000" y="2299716"/>
                  </a:lnTo>
                  <a:lnTo>
                    <a:pt x="1181100" y="2305812"/>
                  </a:lnTo>
                  <a:lnTo>
                    <a:pt x="1295400" y="2319528"/>
                  </a:lnTo>
                  <a:lnTo>
                    <a:pt x="1371600" y="2325624"/>
                  </a:lnTo>
                  <a:lnTo>
                    <a:pt x="1447800" y="2328672"/>
                  </a:lnTo>
                  <a:lnTo>
                    <a:pt x="1524000" y="2328672"/>
                  </a:lnTo>
                  <a:lnTo>
                    <a:pt x="1600200" y="2325624"/>
                  </a:lnTo>
                  <a:lnTo>
                    <a:pt x="1625600" y="2322576"/>
                  </a:lnTo>
                  <a:lnTo>
                    <a:pt x="1663700" y="2319528"/>
                  </a:lnTo>
                  <a:lnTo>
                    <a:pt x="1778000" y="2305812"/>
                  </a:lnTo>
                  <a:lnTo>
                    <a:pt x="1816100" y="2299716"/>
                  </a:lnTo>
                  <a:lnTo>
                    <a:pt x="1917700" y="2276856"/>
                  </a:lnTo>
                  <a:lnTo>
                    <a:pt x="1993900" y="2258568"/>
                  </a:lnTo>
                  <a:lnTo>
                    <a:pt x="2057400" y="2237232"/>
                  </a:lnTo>
                  <a:lnTo>
                    <a:pt x="2095500" y="2226564"/>
                  </a:lnTo>
                  <a:lnTo>
                    <a:pt x="2120900" y="2214372"/>
                  </a:lnTo>
                  <a:lnTo>
                    <a:pt x="2159000" y="2202180"/>
                  </a:lnTo>
                  <a:lnTo>
                    <a:pt x="2222500" y="2174748"/>
                  </a:lnTo>
                  <a:lnTo>
                    <a:pt x="2247900" y="2161032"/>
                  </a:lnTo>
                  <a:lnTo>
                    <a:pt x="2311400" y="2130552"/>
                  </a:lnTo>
                  <a:lnTo>
                    <a:pt x="2374900" y="2098548"/>
                  </a:lnTo>
                  <a:lnTo>
                    <a:pt x="2425700" y="2063496"/>
                  </a:lnTo>
                  <a:lnTo>
                    <a:pt x="2501900" y="2008632"/>
                  </a:lnTo>
                  <a:lnTo>
                    <a:pt x="2552700" y="1969008"/>
                  </a:lnTo>
                  <a:lnTo>
                    <a:pt x="2578100" y="1947672"/>
                  </a:lnTo>
                  <a:lnTo>
                    <a:pt x="2603500" y="1927860"/>
                  </a:lnTo>
                  <a:lnTo>
                    <a:pt x="2654300" y="1885188"/>
                  </a:lnTo>
                  <a:lnTo>
                    <a:pt x="2730500" y="1793748"/>
                  </a:lnTo>
                  <a:lnTo>
                    <a:pt x="2755900" y="1769364"/>
                  </a:lnTo>
                  <a:lnTo>
                    <a:pt x="2768600" y="1744980"/>
                  </a:lnTo>
                  <a:lnTo>
                    <a:pt x="2806700" y="1696212"/>
                  </a:lnTo>
                  <a:lnTo>
                    <a:pt x="2857500" y="1592580"/>
                  </a:lnTo>
                  <a:lnTo>
                    <a:pt x="2882900" y="1565148"/>
                  </a:lnTo>
                  <a:lnTo>
                    <a:pt x="2882900" y="1539240"/>
                  </a:lnTo>
                  <a:lnTo>
                    <a:pt x="2908300" y="1484376"/>
                  </a:lnTo>
                  <a:lnTo>
                    <a:pt x="2921000" y="1455420"/>
                  </a:lnTo>
                  <a:lnTo>
                    <a:pt x="2933700" y="1427988"/>
                  </a:lnTo>
                  <a:lnTo>
                    <a:pt x="2933700" y="1399032"/>
                  </a:lnTo>
                  <a:lnTo>
                    <a:pt x="2946400" y="1371600"/>
                  </a:lnTo>
                  <a:lnTo>
                    <a:pt x="2946400" y="1342644"/>
                  </a:lnTo>
                  <a:lnTo>
                    <a:pt x="2959100" y="1313688"/>
                  </a:lnTo>
                  <a:lnTo>
                    <a:pt x="2959100" y="1223772"/>
                  </a:lnTo>
                  <a:lnTo>
                    <a:pt x="2971800" y="1194816"/>
                  </a:lnTo>
                  <a:lnTo>
                    <a:pt x="2971800" y="1133856"/>
                  </a:lnTo>
                  <a:close/>
                </a:path>
              </a:pathLst>
            </a:custGeom>
            <a:solidFill>
              <a:srgbClr val="000000"/>
            </a:solidFill>
          </p:spPr>
          <p:txBody>
            <a:bodyPr wrap="square" lIns="0" tIns="0" rIns="0" bIns="0" rtlCol="0"/>
            <a:lstStyle/>
            <a:p>
              <a:endParaRPr sz="1634"/>
            </a:p>
          </p:txBody>
        </p:sp>
      </p:grpSp>
      <p:sp>
        <p:nvSpPr>
          <p:cNvPr id="33" name="object 33"/>
          <p:cNvSpPr txBox="1"/>
          <p:nvPr/>
        </p:nvSpPr>
        <p:spPr>
          <a:xfrm>
            <a:off x="2529275" y="1648224"/>
            <a:ext cx="4283080" cy="962348"/>
          </a:xfrm>
          <a:prstGeom prst="rect">
            <a:avLst/>
          </a:prstGeom>
        </p:spPr>
        <p:txBody>
          <a:bodyPr vert="horz" wrap="square" lIns="0" tIns="11526" rIns="0" bIns="0" rtlCol="0">
            <a:spAutoFit/>
          </a:bodyPr>
          <a:lstStyle/>
          <a:p>
            <a:pPr marL="11527">
              <a:spcBef>
                <a:spcPts val="91"/>
              </a:spcBef>
            </a:pPr>
            <a:r>
              <a:rPr sz="2178" b="1" dirty="0">
                <a:solidFill>
                  <a:srgbClr val="FF9900"/>
                </a:solidFill>
                <a:latin typeface="Comic Sans MS"/>
                <a:cs typeface="Comic Sans MS"/>
              </a:rPr>
              <a:t>- </a:t>
            </a:r>
            <a:r>
              <a:rPr sz="2000" b="1" spc="-5" dirty="0">
                <a:solidFill>
                  <a:srgbClr val="FF9900"/>
                </a:solidFill>
                <a:latin typeface="Comic Sans MS"/>
                <a:cs typeface="Comic Sans MS"/>
              </a:rPr>
              <a:t>DILATATION</a:t>
            </a:r>
            <a:r>
              <a:rPr sz="2000" b="1" spc="-36" dirty="0">
                <a:solidFill>
                  <a:srgbClr val="FF9900"/>
                </a:solidFill>
                <a:latin typeface="Comic Sans MS"/>
                <a:cs typeface="Comic Sans MS"/>
              </a:rPr>
              <a:t> </a:t>
            </a:r>
            <a:r>
              <a:rPr sz="2000" b="1" spc="-5" dirty="0">
                <a:solidFill>
                  <a:srgbClr val="FF9900"/>
                </a:solidFill>
                <a:latin typeface="Comic Sans MS"/>
                <a:cs typeface="Comic Sans MS"/>
              </a:rPr>
              <a:t>THERMIQUE.</a:t>
            </a:r>
            <a:endParaRPr sz="2000" dirty="0">
              <a:latin typeface="Comic Sans MS"/>
              <a:cs typeface="Comic Sans MS"/>
            </a:endParaRPr>
          </a:p>
          <a:p>
            <a:pPr>
              <a:spcBef>
                <a:spcPts val="14"/>
              </a:spcBef>
            </a:pPr>
            <a:endParaRPr sz="2000" dirty="0">
              <a:latin typeface="Comic Sans MS"/>
              <a:cs typeface="Comic Sans MS"/>
            </a:endParaRPr>
          </a:p>
          <a:p>
            <a:pPr marL="1853464"/>
            <a:r>
              <a:rPr sz="2000" b="1" spc="-5" dirty="0">
                <a:latin typeface="Comic Sans MS"/>
                <a:cs typeface="Comic Sans MS"/>
              </a:rPr>
              <a:t>Joint de</a:t>
            </a:r>
            <a:r>
              <a:rPr sz="2000" b="1" spc="-45" dirty="0">
                <a:latin typeface="Comic Sans MS"/>
                <a:cs typeface="Comic Sans MS"/>
              </a:rPr>
              <a:t> </a:t>
            </a:r>
            <a:r>
              <a:rPr sz="2000" b="1" spc="-5" dirty="0">
                <a:latin typeface="Comic Sans MS"/>
                <a:cs typeface="Comic Sans MS"/>
              </a:rPr>
              <a:t>chaussée</a:t>
            </a:r>
            <a:endParaRPr sz="2000" dirty="0">
              <a:latin typeface="Comic Sans MS"/>
              <a:cs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3236051" y="1671737"/>
            <a:ext cx="4209314" cy="319415"/>
          </a:xfrm>
          <a:prstGeom prst="rect">
            <a:avLst/>
          </a:prstGeom>
        </p:spPr>
        <p:txBody>
          <a:bodyPr vert="horz" wrap="square" lIns="0" tIns="11526" rIns="0" bIns="0" rtlCol="0">
            <a:spAutoFit/>
          </a:bodyPr>
          <a:lstStyle/>
          <a:p>
            <a:pPr marL="11527">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DILATATION</a:t>
            </a:r>
            <a:r>
              <a:rPr sz="2000" b="1" spc="-50" dirty="0">
                <a:solidFill>
                  <a:srgbClr val="FF9900"/>
                </a:solidFill>
                <a:latin typeface="Comic Sans MS"/>
                <a:cs typeface="Comic Sans MS"/>
              </a:rPr>
              <a:t> </a:t>
            </a:r>
            <a:r>
              <a:rPr sz="2000" b="1" spc="-5" dirty="0">
                <a:solidFill>
                  <a:srgbClr val="FF9900"/>
                </a:solidFill>
                <a:latin typeface="Comic Sans MS"/>
                <a:cs typeface="Comic Sans MS"/>
              </a:rPr>
              <a:t>THERMIQUE.</a:t>
            </a:r>
            <a:endParaRPr sz="2000" dirty="0">
              <a:latin typeface="Comic Sans MS"/>
              <a:cs typeface="Comic Sans MS"/>
            </a:endParaRPr>
          </a:p>
        </p:txBody>
      </p:sp>
      <p:sp>
        <p:nvSpPr>
          <p:cNvPr id="4" name="object 4"/>
          <p:cNvSpPr/>
          <p:nvPr/>
        </p:nvSpPr>
        <p:spPr>
          <a:xfrm>
            <a:off x="3193630" y="2206085"/>
            <a:ext cx="5255879" cy="3211619"/>
          </a:xfrm>
          <a:prstGeom prst="rect">
            <a:avLst/>
          </a:prstGeom>
          <a:blipFill>
            <a:blip r:embed="rId2" cstate="print"/>
            <a:stretch>
              <a:fillRect/>
            </a:stretch>
          </a:blipFill>
        </p:spPr>
        <p:txBody>
          <a:bodyPr wrap="square" lIns="0" tIns="0" rIns="0" bIns="0" rtlCol="0"/>
          <a:lstStyle/>
          <a:p>
            <a:endParaRPr sz="1634"/>
          </a:p>
        </p:txBody>
      </p:sp>
      <p:sp>
        <p:nvSpPr>
          <p:cNvPr id="5" name="object 5"/>
          <p:cNvSpPr txBox="1"/>
          <p:nvPr/>
        </p:nvSpPr>
        <p:spPr>
          <a:xfrm>
            <a:off x="2949745" y="5631626"/>
            <a:ext cx="7357133" cy="627192"/>
          </a:xfrm>
          <a:prstGeom prst="rect">
            <a:avLst/>
          </a:prstGeom>
        </p:spPr>
        <p:txBody>
          <a:bodyPr vert="horz" wrap="square" lIns="0" tIns="11526" rIns="0" bIns="0" rtlCol="0">
            <a:spAutoFit/>
          </a:bodyPr>
          <a:lstStyle/>
          <a:p>
            <a:pPr marL="854691" marR="4611" indent="-843741">
              <a:spcBef>
                <a:spcPts val="91"/>
              </a:spcBef>
            </a:pPr>
            <a:r>
              <a:rPr sz="2000" dirty="0">
                <a:latin typeface="Comic Sans MS"/>
                <a:cs typeface="Comic Sans MS"/>
              </a:rPr>
              <a:t>Le </a:t>
            </a:r>
            <a:r>
              <a:rPr sz="2000" spc="-5" dirty="0">
                <a:latin typeface="Comic Sans MS"/>
                <a:cs typeface="Comic Sans MS"/>
              </a:rPr>
              <a:t>Joint de Chaussée permet au tablier de se dilater </a:t>
            </a:r>
            <a:r>
              <a:rPr sz="2000" dirty="0">
                <a:latin typeface="Comic Sans MS"/>
                <a:cs typeface="Comic Sans MS"/>
              </a:rPr>
              <a:t>tout  </a:t>
            </a:r>
            <a:r>
              <a:rPr sz="2000" spc="-5" dirty="0" err="1">
                <a:latin typeface="Comic Sans MS"/>
                <a:cs typeface="Comic Sans MS"/>
              </a:rPr>
              <a:t>en</a:t>
            </a:r>
            <a:r>
              <a:rPr lang="fr-FR" sz="2000" spc="-5" dirty="0">
                <a:latin typeface="Comic Sans MS"/>
                <a:cs typeface="Comic Sans MS"/>
              </a:rPr>
              <a:t> </a:t>
            </a:r>
            <a:r>
              <a:rPr sz="2000" spc="-5" dirty="0" err="1">
                <a:latin typeface="Comic Sans MS"/>
                <a:cs typeface="Comic Sans MS"/>
              </a:rPr>
              <a:t>maintenant</a:t>
            </a:r>
            <a:r>
              <a:rPr sz="2000" spc="-5" dirty="0">
                <a:latin typeface="Comic Sans MS"/>
                <a:cs typeface="Comic Sans MS"/>
              </a:rPr>
              <a:t> </a:t>
            </a:r>
            <a:r>
              <a:rPr sz="2000" dirty="0">
                <a:latin typeface="Comic Sans MS"/>
                <a:cs typeface="Comic Sans MS"/>
              </a:rPr>
              <a:t>la </a:t>
            </a:r>
            <a:r>
              <a:rPr sz="2000" spc="-5" dirty="0">
                <a:latin typeface="Comic Sans MS"/>
                <a:cs typeface="Comic Sans MS"/>
              </a:rPr>
              <a:t>continuité de </a:t>
            </a:r>
            <a:r>
              <a:rPr sz="2000" dirty="0">
                <a:latin typeface="Comic Sans MS"/>
                <a:cs typeface="Comic Sans MS"/>
              </a:rPr>
              <a:t>la</a:t>
            </a:r>
            <a:r>
              <a:rPr sz="2000" spc="5" dirty="0">
                <a:latin typeface="Comic Sans MS"/>
                <a:cs typeface="Comic Sans MS"/>
              </a:rPr>
              <a:t> </a:t>
            </a:r>
            <a:r>
              <a:rPr sz="2000" spc="-5" dirty="0">
                <a:latin typeface="Comic Sans MS"/>
                <a:cs typeface="Comic Sans MS"/>
              </a:rPr>
              <a:t>chaussée.</a:t>
            </a:r>
            <a:endParaRPr sz="2000" dirty="0">
              <a:latin typeface="Comic Sans MS"/>
              <a:cs typeface="Comic Sans MS"/>
            </a:endParaRPr>
          </a:p>
        </p:txBody>
      </p:sp>
      <p:grpSp>
        <p:nvGrpSpPr>
          <p:cNvPr id="6" name="object 6"/>
          <p:cNvGrpSpPr/>
          <p:nvPr/>
        </p:nvGrpSpPr>
        <p:grpSpPr>
          <a:xfrm>
            <a:off x="1946053" y="6349932"/>
            <a:ext cx="569963" cy="191332"/>
            <a:chOff x="774073" y="6996684"/>
            <a:chExt cx="628015" cy="210820"/>
          </a:xfrm>
        </p:grpSpPr>
        <p:sp>
          <p:nvSpPr>
            <p:cNvPr id="7" name="object 7"/>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8" name="object 8"/>
            <p:cNvSpPr/>
            <p:nvPr/>
          </p:nvSpPr>
          <p:spPr>
            <a:xfrm>
              <a:off x="999625" y="7019544"/>
              <a:ext cx="166116" cy="166116"/>
            </a:xfrm>
            <a:prstGeom prst="rect">
              <a:avLst/>
            </a:prstGeom>
            <a:blipFill>
              <a:blip r:embed="rId3" cstate="print"/>
              <a:stretch>
                <a:fillRect/>
              </a:stretch>
            </a:blipFill>
          </p:spPr>
          <p:txBody>
            <a:bodyPr wrap="square" lIns="0" tIns="0" rIns="0" bIns="0" rtlCol="0"/>
            <a:lstStyle/>
            <a:p>
              <a:endParaRPr sz="1634"/>
            </a:p>
          </p:txBody>
        </p:sp>
        <p:sp>
          <p:nvSpPr>
            <p:cNvPr id="9" name="object 9"/>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grpSp>
        <p:nvGrpSpPr>
          <p:cNvPr id="10" name="object 10"/>
          <p:cNvGrpSpPr/>
          <p:nvPr/>
        </p:nvGrpSpPr>
        <p:grpSpPr>
          <a:xfrm>
            <a:off x="5838167" y="6338867"/>
            <a:ext cx="618373" cy="202282"/>
            <a:chOff x="5062606" y="6984492"/>
            <a:chExt cx="681355" cy="222885"/>
          </a:xfrm>
        </p:grpSpPr>
        <p:sp>
          <p:nvSpPr>
            <p:cNvPr id="11" name="object 11"/>
            <p:cNvSpPr/>
            <p:nvPr/>
          </p:nvSpPr>
          <p:spPr>
            <a:xfrm>
              <a:off x="5067178" y="6989064"/>
              <a:ext cx="672465" cy="213360"/>
            </a:xfrm>
            <a:custGeom>
              <a:avLst/>
              <a:gdLst/>
              <a:ahLst/>
              <a:cxnLst/>
              <a:rect l="l" t="t" r="r" b="b"/>
              <a:pathLst>
                <a:path w="672464" h="213359">
                  <a:moveTo>
                    <a:pt x="672084" y="213360"/>
                  </a:moveTo>
                  <a:lnTo>
                    <a:pt x="672084" y="0"/>
                  </a:lnTo>
                  <a:lnTo>
                    <a:pt x="0" y="0"/>
                  </a:lnTo>
                  <a:lnTo>
                    <a:pt x="0" y="213360"/>
                  </a:lnTo>
                  <a:lnTo>
                    <a:pt x="256032" y="213360"/>
                  </a:lnTo>
                  <a:lnTo>
                    <a:pt x="256032" y="106680"/>
                  </a:lnTo>
                  <a:lnTo>
                    <a:pt x="335280" y="25908"/>
                  </a:lnTo>
                  <a:lnTo>
                    <a:pt x="365760" y="56388"/>
                  </a:lnTo>
                  <a:lnTo>
                    <a:pt x="365760" y="36576"/>
                  </a:lnTo>
                  <a:lnTo>
                    <a:pt x="385572" y="36576"/>
                  </a:lnTo>
                  <a:lnTo>
                    <a:pt x="385572" y="76200"/>
                  </a:lnTo>
                  <a:lnTo>
                    <a:pt x="416052" y="106680"/>
                  </a:lnTo>
                  <a:lnTo>
                    <a:pt x="416052" y="213360"/>
                  </a:lnTo>
                  <a:lnTo>
                    <a:pt x="672084" y="213360"/>
                  </a:lnTo>
                  <a:close/>
                </a:path>
                <a:path w="672464" h="213359">
                  <a:moveTo>
                    <a:pt x="416052" y="213360"/>
                  </a:moveTo>
                  <a:lnTo>
                    <a:pt x="416052" y="106680"/>
                  </a:lnTo>
                  <a:lnTo>
                    <a:pt x="396240" y="106680"/>
                  </a:lnTo>
                  <a:lnTo>
                    <a:pt x="396240" y="187452"/>
                  </a:lnTo>
                  <a:lnTo>
                    <a:pt x="275844" y="187452"/>
                  </a:lnTo>
                  <a:lnTo>
                    <a:pt x="275844" y="106680"/>
                  </a:lnTo>
                  <a:lnTo>
                    <a:pt x="256032" y="106680"/>
                  </a:lnTo>
                  <a:lnTo>
                    <a:pt x="256032" y="213360"/>
                  </a:lnTo>
                  <a:lnTo>
                    <a:pt x="416052" y="213360"/>
                  </a:lnTo>
                  <a:close/>
                </a:path>
              </a:pathLst>
            </a:custGeom>
            <a:solidFill>
              <a:srgbClr val="FFFF00"/>
            </a:solidFill>
          </p:spPr>
          <p:txBody>
            <a:bodyPr wrap="square" lIns="0" tIns="0" rIns="0" bIns="0" rtlCol="0"/>
            <a:lstStyle/>
            <a:p>
              <a:endParaRPr sz="1634"/>
            </a:p>
          </p:txBody>
        </p:sp>
        <p:sp>
          <p:nvSpPr>
            <p:cNvPr id="12" name="object 12"/>
            <p:cNvSpPr/>
            <p:nvPr/>
          </p:nvSpPr>
          <p:spPr>
            <a:xfrm>
              <a:off x="5311018" y="7008876"/>
              <a:ext cx="184404" cy="172212"/>
            </a:xfrm>
            <a:prstGeom prst="rect">
              <a:avLst/>
            </a:prstGeom>
            <a:blipFill>
              <a:blip r:embed="rId4" cstate="print"/>
              <a:stretch>
                <a:fillRect/>
              </a:stretch>
            </a:blipFill>
          </p:spPr>
          <p:txBody>
            <a:bodyPr wrap="square" lIns="0" tIns="0" rIns="0" bIns="0" rtlCol="0"/>
            <a:lstStyle/>
            <a:p>
              <a:endParaRPr sz="1634"/>
            </a:p>
          </p:txBody>
        </p:sp>
        <p:sp>
          <p:nvSpPr>
            <p:cNvPr id="13" name="object 13"/>
            <p:cNvSpPr/>
            <p:nvPr/>
          </p:nvSpPr>
          <p:spPr>
            <a:xfrm>
              <a:off x="5062606" y="6984492"/>
              <a:ext cx="681355" cy="222885"/>
            </a:xfrm>
            <a:custGeom>
              <a:avLst/>
              <a:gdLst/>
              <a:ahLst/>
              <a:cxnLst/>
              <a:rect l="l" t="t" r="r" b="b"/>
              <a:pathLst>
                <a:path w="681354" h="222884">
                  <a:moveTo>
                    <a:pt x="681228" y="222504"/>
                  </a:moveTo>
                  <a:lnTo>
                    <a:pt x="681228" y="0"/>
                  </a:lnTo>
                  <a:lnTo>
                    <a:pt x="0" y="0"/>
                  </a:lnTo>
                  <a:lnTo>
                    <a:pt x="0" y="222504"/>
                  </a:lnTo>
                  <a:lnTo>
                    <a:pt x="4572" y="222504"/>
                  </a:lnTo>
                  <a:lnTo>
                    <a:pt x="4572" y="9144"/>
                  </a:lnTo>
                  <a:lnTo>
                    <a:pt x="9144" y="4572"/>
                  </a:lnTo>
                  <a:lnTo>
                    <a:pt x="9144" y="9144"/>
                  </a:lnTo>
                  <a:lnTo>
                    <a:pt x="672084" y="9144"/>
                  </a:lnTo>
                  <a:lnTo>
                    <a:pt x="672084" y="4572"/>
                  </a:lnTo>
                  <a:lnTo>
                    <a:pt x="676656" y="9144"/>
                  </a:lnTo>
                  <a:lnTo>
                    <a:pt x="676656" y="222504"/>
                  </a:lnTo>
                  <a:lnTo>
                    <a:pt x="681228" y="222504"/>
                  </a:lnTo>
                  <a:close/>
                </a:path>
                <a:path w="681354" h="222884">
                  <a:moveTo>
                    <a:pt x="9144" y="9144"/>
                  </a:moveTo>
                  <a:lnTo>
                    <a:pt x="9144" y="4572"/>
                  </a:lnTo>
                  <a:lnTo>
                    <a:pt x="4572" y="9144"/>
                  </a:lnTo>
                  <a:lnTo>
                    <a:pt x="9144" y="9144"/>
                  </a:lnTo>
                  <a:close/>
                </a:path>
                <a:path w="681354" h="222884">
                  <a:moveTo>
                    <a:pt x="9144" y="213360"/>
                  </a:moveTo>
                  <a:lnTo>
                    <a:pt x="9144" y="9144"/>
                  </a:lnTo>
                  <a:lnTo>
                    <a:pt x="4572" y="9144"/>
                  </a:lnTo>
                  <a:lnTo>
                    <a:pt x="4572" y="213360"/>
                  </a:lnTo>
                  <a:lnTo>
                    <a:pt x="9144" y="213360"/>
                  </a:lnTo>
                  <a:close/>
                </a:path>
                <a:path w="681354" h="222884">
                  <a:moveTo>
                    <a:pt x="676656" y="213360"/>
                  </a:moveTo>
                  <a:lnTo>
                    <a:pt x="4572" y="213360"/>
                  </a:lnTo>
                  <a:lnTo>
                    <a:pt x="9144" y="217932"/>
                  </a:lnTo>
                  <a:lnTo>
                    <a:pt x="9144" y="222504"/>
                  </a:lnTo>
                  <a:lnTo>
                    <a:pt x="672084" y="222504"/>
                  </a:lnTo>
                  <a:lnTo>
                    <a:pt x="672084" y="217932"/>
                  </a:lnTo>
                  <a:lnTo>
                    <a:pt x="676656" y="213360"/>
                  </a:lnTo>
                  <a:close/>
                </a:path>
                <a:path w="681354" h="222884">
                  <a:moveTo>
                    <a:pt x="9144" y="222504"/>
                  </a:moveTo>
                  <a:lnTo>
                    <a:pt x="9144" y="217932"/>
                  </a:lnTo>
                  <a:lnTo>
                    <a:pt x="4572" y="213360"/>
                  </a:lnTo>
                  <a:lnTo>
                    <a:pt x="4572" y="222504"/>
                  </a:lnTo>
                  <a:lnTo>
                    <a:pt x="9144" y="222504"/>
                  </a:lnTo>
                  <a:close/>
                </a:path>
                <a:path w="681354" h="222884">
                  <a:moveTo>
                    <a:pt x="676656" y="9144"/>
                  </a:moveTo>
                  <a:lnTo>
                    <a:pt x="672084" y="4572"/>
                  </a:lnTo>
                  <a:lnTo>
                    <a:pt x="672084" y="9144"/>
                  </a:lnTo>
                  <a:lnTo>
                    <a:pt x="676656" y="9144"/>
                  </a:lnTo>
                  <a:close/>
                </a:path>
                <a:path w="681354" h="222884">
                  <a:moveTo>
                    <a:pt x="676656" y="213360"/>
                  </a:moveTo>
                  <a:lnTo>
                    <a:pt x="676656" y="9144"/>
                  </a:lnTo>
                  <a:lnTo>
                    <a:pt x="672084" y="9144"/>
                  </a:lnTo>
                  <a:lnTo>
                    <a:pt x="672084" y="213360"/>
                  </a:lnTo>
                  <a:lnTo>
                    <a:pt x="676656" y="213360"/>
                  </a:lnTo>
                  <a:close/>
                </a:path>
                <a:path w="681354" h="222884">
                  <a:moveTo>
                    <a:pt x="676656" y="222504"/>
                  </a:moveTo>
                  <a:lnTo>
                    <a:pt x="676656" y="213360"/>
                  </a:lnTo>
                  <a:lnTo>
                    <a:pt x="672084" y="217932"/>
                  </a:lnTo>
                  <a:lnTo>
                    <a:pt x="672084" y="222504"/>
                  </a:lnTo>
                  <a:lnTo>
                    <a:pt x="676656" y="222504"/>
                  </a:lnTo>
                  <a:close/>
                </a:path>
              </a:pathLst>
            </a:custGeom>
            <a:solidFill>
              <a:srgbClr val="000000"/>
            </a:solidFill>
          </p:spPr>
          <p:txBody>
            <a:bodyPr wrap="square" lIns="0" tIns="0" rIns="0" bIns="0" rtlCol="0"/>
            <a:lstStyle/>
            <a:p>
              <a:endParaRPr sz="1634"/>
            </a:p>
          </p:txBody>
        </p:sp>
      </p:grpSp>
      <p:grpSp>
        <p:nvGrpSpPr>
          <p:cNvPr id="14" name="object 14"/>
          <p:cNvGrpSpPr/>
          <p:nvPr/>
        </p:nvGrpSpPr>
        <p:grpSpPr>
          <a:xfrm>
            <a:off x="9687406" y="6315353"/>
            <a:ext cx="557861" cy="225911"/>
            <a:chOff x="9303897" y="6958584"/>
            <a:chExt cx="614680" cy="248920"/>
          </a:xfrm>
        </p:grpSpPr>
        <p:sp>
          <p:nvSpPr>
            <p:cNvPr id="15" name="object 15"/>
            <p:cNvSpPr/>
            <p:nvPr/>
          </p:nvSpPr>
          <p:spPr>
            <a:xfrm>
              <a:off x="9308469" y="6963156"/>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16" name="object 16"/>
            <p:cNvSpPr/>
            <p:nvPr/>
          </p:nvSpPr>
          <p:spPr>
            <a:xfrm>
              <a:off x="9518781" y="6986016"/>
              <a:ext cx="195072" cy="195072"/>
            </a:xfrm>
            <a:prstGeom prst="rect">
              <a:avLst/>
            </a:prstGeom>
            <a:blipFill>
              <a:blip r:embed="rId5" cstate="print"/>
              <a:stretch>
                <a:fillRect/>
              </a:stretch>
            </a:blipFill>
          </p:spPr>
          <p:txBody>
            <a:bodyPr wrap="square" lIns="0" tIns="0" rIns="0" bIns="0" rtlCol="0"/>
            <a:lstStyle/>
            <a:p>
              <a:endParaRPr sz="1634"/>
            </a:p>
          </p:txBody>
        </p:sp>
        <p:sp>
          <p:nvSpPr>
            <p:cNvPr id="17" name="object 17"/>
            <p:cNvSpPr/>
            <p:nvPr/>
          </p:nvSpPr>
          <p:spPr>
            <a:xfrm>
              <a:off x="9303897"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1769165" y="1671738"/>
            <a:ext cx="9650895" cy="1524873"/>
          </a:xfrm>
          <a:prstGeom prst="rect">
            <a:avLst/>
          </a:prstGeom>
        </p:spPr>
        <p:txBody>
          <a:bodyPr vert="horz" wrap="square" lIns="0" tIns="11526" rIns="0" bIns="0" rtlCol="0">
            <a:spAutoFit/>
          </a:bodyPr>
          <a:lstStyle/>
          <a:p>
            <a:pPr marL="413226" algn="ctr">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RESISTANCE DU </a:t>
            </a:r>
            <a:r>
              <a:rPr sz="2000" b="1" dirty="0">
                <a:solidFill>
                  <a:srgbClr val="FF9900"/>
                </a:solidFill>
                <a:latin typeface="Comic Sans MS"/>
                <a:cs typeface="Comic Sans MS"/>
              </a:rPr>
              <a:t>SOL </a:t>
            </a:r>
            <a:r>
              <a:rPr sz="2000" b="1" spc="-5" dirty="0">
                <a:solidFill>
                  <a:srgbClr val="FF9900"/>
                </a:solidFill>
                <a:latin typeface="Comic Sans MS"/>
                <a:cs typeface="Comic Sans MS"/>
              </a:rPr>
              <a:t>SOUS LES</a:t>
            </a:r>
            <a:r>
              <a:rPr sz="2000" b="1" spc="-50" dirty="0">
                <a:solidFill>
                  <a:srgbClr val="FF9900"/>
                </a:solidFill>
                <a:latin typeface="Comic Sans MS"/>
                <a:cs typeface="Comic Sans MS"/>
              </a:rPr>
              <a:t> </a:t>
            </a:r>
            <a:r>
              <a:rPr sz="2000" b="1" spc="-5" dirty="0">
                <a:solidFill>
                  <a:srgbClr val="FF9900"/>
                </a:solidFill>
                <a:latin typeface="Comic Sans MS"/>
                <a:cs typeface="Comic Sans MS"/>
              </a:rPr>
              <a:t>APPUIS.</a:t>
            </a:r>
            <a:endParaRPr sz="2000" dirty="0">
              <a:latin typeface="Comic Sans MS"/>
              <a:cs typeface="Comic Sans MS"/>
            </a:endParaRPr>
          </a:p>
          <a:p>
            <a:pPr marL="11527" marR="4611">
              <a:spcBef>
                <a:spcPts val="2178"/>
              </a:spcBef>
            </a:pPr>
            <a:r>
              <a:rPr sz="2000" b="1" spc="-5" dirty="0">
                <a:latin typeface="Comic Sans MS"/>
                <a:cs typeface="Comic Sans MS"/>
              </a:rPr>
              <a:t>Comme tout ouvrage, </a:t>
            </a:r>
            <a:r>
              <a:rPr sz="2000" b="1" dirty="0">
                <a:latin typeface="Comic Sans MS"/>
                <a:cs typeface="Comic Sans MS"/>
              </a:rPr>
              <a:t>les </a:t>
            </a:r>
            <a:r>
              <a:rPr sz="2000" b="1" spc="-5" dirty="0">
                <a:latin typeface="Comic Sans MS"/>
                <a:cs typeface="Comic Sans MS"/>
              </a:rPr>
              <a:t>ponts reposent sur </a:t>
            </a:r>
            <a:r>
              <a:rPr sz="2000" b="1" dirty="0">
                <a:latin typeface="Comic Sans MS"/>
                <a:cs typeface="Comic Sans MS"/>
              </a:rPr>
              <a:t>le </a:t>
            </a:r>
            <a:r>
              <a:rPr sz="2000" b="1" spc="-5" dirty="0">
                <a:latin typeface="Comic Sans MS"/>
                <a:cs typeface="Comic Sans MS"/>
              </a:rPr>
              <a:t>sol. Les  fondations (profondes ou superficielles) doivent donc être  dimensionnées </a:t>
            </a:r>
            <a:r>
              <a:rPr sz="2000" b="1" dirty="0">
                <a:latin typeface="Comic Sans MS"/>
                <a:cs typeface="Comic Sans MS"/>
              </a:rPr>
              <a:t>en </a:t>
            </a:r>
            <a:r>
              <a:rPr sz="2000" b="1" spc="-5" dirty="0">
                <a:latin typeface="Comic Sans MS"/>
                <a:cs typeface="Comic Sans MS"/>
              </a:rPr>
              <a:t>conséquence. (voir mécanique des</a:t>
            </a:r>
            <a:r>
              <a:rPr sz="2000" b="1" spc="23" dirty="0">
                <a:latin typeface="Comic Sans MS"/>
                <a:cs typeface="Comic Sans MS"/>
              </a:rPr>
              <a:t> </a:t>
            </a:r>
            <a:r>
              <a:rPr sz="2000" b="1" spc="-5" dirty="0">
                <a:latin typeface="Comic Sans MS"/>
                <a:cs typeface="Comic Sans MS"/>
              </a:rPr>
              <a:t>sols)</a:t>
            </a:r>
            <a:endParaRPr sz="2000" dirty="0">
              <a:latin typeface="Comic Sans MS"/>
              <a:cs typeface="Comic Sans MS"/>
            </a:endParaRPr>
          </a:p>
        </p:txBody>
      </p:sp>
      <p:sp>
        <p:nvSpPr>
          <p:cNvPr id="4" name="object 4"/>
          <p:cNvSpPr/>
          <p:nvPr/>
        </p:nvSpPr>
        <p:spPr>
          <a:xfrm>
            <a:off x="4224058" y="3943291"/>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sp>
        <p:nvSpPr>
          <p:cNvPr id="5" name="object 5"/>
          <p:cNvSpPr/>
          <p:nvPr/>
        </p:nvSpPr>
        <p:spPr>
          <a:xfrm>
            <a:off x="7466105" y="3957124"/>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grpSp>
        <p:nvGrpSpPr>
          <p:cNvPr id="6" name="object 6"/>
          <p:cNvGrpSpPr/>
          <p:nvPr/>
        </p:nvGrpSpPr>
        <p:grpSpPr>
          <a:xfrm>
            <a:off x="2966797" y="3766252"/>
            <a:ext cx="6150877" cy="1893730"/>
            <a:chOff x="1898782" y="4149852"/>
            <a:chExt cx="6777355" cy="2086610"/>
          </a:xfrm>
        </p:grpSpPr>
        <p:sp>
          <p:nvSpPr>
            <p:cNvPr id="7" name="object 7"/>
            <p:cNvSpPr/>
            <p:nvPr/>
          </p:nvSpPr>
          <p:spPr>
            <a:xfrm>
              <a:off x="2037466" y="4367783"/>
              <a:ext cx="6638543" cy="1118616"/>
            </a:xfrm>
            <a:prstGeom prst="rect">
              <a:avLst/>
            </a:prstGeom>
            <a:blipFill>
              <a:blip r:embed="rId2" cstate="print"/>
              <a:stretch>
                <a:fillRect/>
              </a:stretch>
            </a:blipFill>
          </p:spPr>
          <p:txBody>
            <a:bodyPr wrap="square" lIns="0" tIns="0" rIns="0" bIns="0" rtlCol="0"/>
            <a:lstStyle/>
            <a:p>
              <a:endParaRPr sz="1634"/>
            </a:p>
          </p:txBody>
        </p:sp>
        <p:sp>
          <p:nvSpPr>
            <p:cNvPr id="8" name="object 8"/>
            <p:cNvSpPr/>
            <p:nvPr/>
          </p:nvSpPr>
          <p:spPr>
            <a:xfrm>
              <a:off x="2037466" y="4367784"/>
              <a:ext cx="6629400" cy="1120140"/>
            </a:xfrm>
            <a:custGeom>
              <a:avLst/>
              <a:gdLst/>
              <a:ahLst/>
              <a:cxnLst/>
              <a:rect l="l" t="t" r="r" b="b"/>
              <a:pathLst>
                <a:path w="6629400" h="1120139">
                  <a:moveTo>
                    <a:pt x="1524000" y="10668"/>
                  </a:moveTo>
                  <a:lnTo>
                    <a:pt x="1524000" y="1524"/>
                  </a:lnTo>
                  <a:lnTo>
                    <a:pt x="0" y="1524"/>
                  </a:lnTo>
                  <a:lnTo>
                    <a:pt x="0" y="6096"/>
                  </a:lnTo>
                  <a:lnTo>
                    <a:pt x="314" y="10668"/>
                  </a:lnTo>
                  <a:lnTo>
                    <a:pt x="1511300" y="10668"/>
                  </a:lnTo>
                  <a:lnTo>
                    <a:pt x="1511300" y="7620"/>
                  </a:lnTo>
                  <a:lnTo>
                    <a:pt x="1524000" y="10668"/>
                  </a:lnTo>
                  <a:close/>
                </a:path>
                <a:path w="6629400" h="1120139">
                  <a:moveTo>
                    <a:pt x="314" y="10668"/>
                  </a:moveTo>
                  <a:lnTo>
                    <a:pt x="0" y="6096"/>
                  </a:lnTo>
                  <a:lnTo>
                    <a:pt x="261" y="10668"/>
                  </a:lnTo>
                  <a:close/>
                </a:path>
                <a:path w="6629400" h="1120139">
                  <a:moveTo>
                    <a:pt x="261" y="10668"/>
                  </a:moveTo>
                  <a:lnTo>
                    <a:pt x="0" y="6096"/>
                  </a:lnTo>
                  <a:lnTo>
                    <a:pt x="0" y="10668"/>
                  </a:lnTo>
                  <a:lnTo>
                    <a:pt x="261" y="10668"/>
                  </a:lnTo>
                  <a:close/>
                </a:path>
                <a:path w="6629400" h="1120139">
                  <a:moveTo>
                    <a:pt x="6629400" y="1110996"/>
                  </a:moveTo>
                  <a:lnTo>
                    <a:pt x="76200" y="1110996"/>
                  </a:lnTo>
                  <a:lnTo>
                    <a:pt x="76200" y="1115568"/>
                  </a:lnTo>
                  <a:lnTo>
                    <a:pt x="314" y="10668"/>
                  </a:lnTo>
                  <a:lnTo>
                    <a:pt x="63500" y="1115568"/>
                  </a:lnTo>
                  <a:lnTo>
                    <a:pt x="63500" y="1118616"/>
                  </a:lnTo>
                  <a:lnTo>
                    <a:pt x="76200" y="1120140"/>
                  </a:lnTo>
                  <a:lnTo>
                    <a:pt x="6616700" y="1120140"/>
                  </a:lnTo>
                  <a:lnTo>
                    <a:pt x="6616700" y="1115568"/>
                  </a:lnTo>
                  <a:lnTo>
                    <a:pt x="6629400" y="1110996"/>
                  </a:lnTo>
                  <a:close/>
                </a:path>
                <a:path w="6629400" h="1120139">
                  <a:moveTo>
                    <a:pt x="1524000" y="10668"/>
                  </a:moveTo>
                  <a:lnTo>
                    <a:pt x="1511300" y="7620"/>
                  </a:lnTo>
                  <a:lnTo>
                    <a:pt x="1513840" y="10668"/>
                  </a:lnTo>
                  <a:lnTo>
                    <a:pt x="1524000" y="10668"/>
                  </a:lnTo>
                  <a:close/>
                </a:path>
                <a:path w="6629400" h="1120139">
                  <a:moveTo>
                    <a:pt x="1513840" y="10668"/>
                  </a:moveTo>
                  <a:lnTo>
                    <a:pt x="1511300" y="7620"/>
                  </a:lnTo>
                  <a:lnTo>
                    <a:pt x="1511300" y="10668"/>
                  </a:lnTo>
                  <a:lnTo>
                    <a:pt x="1513840" y="10668"/>
                  </a:lnTo>
                  <a:close/>
                </a:path>
                <a:path w="6629400" h="1120139">
                  <a:moveTo>
                    <a:pt x="1536700" y="53340"/>
                  </a:moveTo>
                  <a:lnTo>
                    <a:pt x="1536700" y="18288"/>
                  </a:lnTo>
                  <a:lnTo>
                    <a:pt x="1524000" y="4572"/>
                  </a:lnTo>
                  <a:lnTo>
                    <a:pt x="1524000" y="10668"/>
                  </a:lnTo>
                  <a:lnTo>
                    <a:pt x="1513840" y="10668"/>
                  </a:lnTo>
                  <a:lnTo>
                    <a:pt x="1524000" y="22860"/>
                  </a:lnTo>
                  <a:lnTo>
                    <a:pt x="1536700" y="53340"/>
                  </a:lnTo>
                  <a:close/>
                </a:path>
                <a:path w="6629400" h="1120139">
                  <a:moveTo>
                    <a:pt x="1549400" y="82296"/>
                  </a:moveTo>
                  <a:lnTo>
                    <a:pt x="1549400" y="65532"/>
                  </a:lnTo>
                  <a:lnTo>
                    <a:pt x="1536700" y="35052"/>
                  </a:lnTo>
                  <a:lnTo>
                    <a:pt x="1536700" y="67056"/>
                  </a:lnTo>
                  <a:lnTo>
                    <a:pt x="1549400" y="82296"/>
                  </a:lnTo>
                  <a:close/>
                </a:path>
                <a:path w="6629400" h="1120139">
                  <a:moveTo>
                    <a:pt x="1562100" y="201168"/>
                  </a:moveTo>
                  <a:lnTo>
                    <a:pt x="1562100" y="124968"/>
                  </a:lnTo>
                  <a:lnTo>
                    <a:pt x="1549400" y="79248"/>
                  </a:lnTo>
                  <a:lnTo>
                    <a:pt x="1549400" y="170688"/>
                  </a:lnTo>
                  <a:lnTo>
                    <a:pt x="1562100" y="201168"/>
                  </a:lnTo>
                  <a:close/>
                </a:path>
                <a:path w="6629400" h="1120139">
                  <a:moveTo>
                    <a:pt x="1600200" y="298704"/>
                  </a:moveTo>
                  <a:lnTo>
                    <a:pt x="1600200" y="274320"/>
                  </a:lnTo>
                  <a:lnTo>
                    <a:pt x="1587500" y="251460"/>
                  </a:lnTo>
                  <a:lnTo>
                    <a:pt x="1574800" y="230124"/>
                  </a:lnTo>
                  <a:lnTo>
                    <a:pt x="1562100" y="199644"/>
                  </a:lnTo>
                  <a:lnTo>
                    <a:pt x="1562100" y="216408"/>
                  </a:lnTo>
                  <a:lnTo>
                    <a:pt x="1574800" y="233172"/>
                  </a:lnTo>
                  <a:lnTo>
                    <a:pt x="1574800" y="256032"/>
                  </a:lnTo>
                  <a:lnTo>
                    <a:pt x="1587500" y="263652"/>
                  </a:lnTo>
                  <a:lnTo>
                    <a:pt x="1587500" y="291084"/>
                  </a:lnTo>
                  <a:lnTo>
                    <a:pt x="1600200" y="298704"/>
                  </a:lnTo>
                  <a:close/>
                </a:path>
                <a:path w="6629400" h="1120139">
                  <a:moveTo>
                    <a:pt x="1612900" y="315468"/>
                  </a:moveTo>
                  <a:lnTo>
                    <a:pt x="1612900" y="301752"/>
                  </a:lnTo>
                  <a:lnTo>
                    <a:pt x="1600200" y="294132"/>
                  </a:lnTo>
                  <a:lnTo>
                    <a:pt x="1600200" y="310896"/>
                  </a:lnTo>
                  <a:lnTo>
                    <a:pt x="1612900" y="315468"/>
                  </a:lnTo>
                  <a:close/>
                </a:path>
                <a:path w="6629400" h="1120139">
                  <a:moveTo>
                    <a:pt x="1625600" y="336804"/>
                  </a:moveTo>
                  <a:lnTo>
                    <a:pt x="1625600" y="320040"/>
                  </a:lnTo>
                  <a:lnTo>
                    <a:pt x="1612900" y="309372"/>
                  </a:lnTo>
                  <a:lnTo>
                    <a:pt x="1612900" y="326136"/>
                  </a:lnTo>
                  <a:lnTo>
                    <a:pt x="1625600" y="336804"/>
                  </a:lnTo>
                  <a:close/>
                </a:path>
                <a:path w="6629400" h="1120139">
                  <a:moveTo>
                    <a:pt x="1778000" y="544068"/>
                  </a:moveTo>
                  <a:lnTo>
                    <a:pt x="1778000" y="536448"/>
                  </a:lnTo>
                  <a:lnTo>
                    <a:pt x="1765300" y="530352"/>
                  </a:lnTo>
                  <a:lnTo>
                    <a:pt x="1765300" y="524256"/>
                  </a:lnTo>
                  <a:lnTo>
                    <a:pt x="1739900" y="510540"/>
                  </a:lnTo>
                  <a:lnTo>
                    <a:pt x="1714500" y="486156"/>
                  </a:lnTo>
                  <a:lnTo>
                    <a:pt x="1701800" y="475488"/>
                  </a:lnTo>
                  <a:lnTo>
                    <a:pt x="1676400" y="451104"/>
                  </a:lnTo>
                  <a:lnTo>
                    <a:pt x="1676400" y="440436"/>
                  </a:lnTo>
                  <a:lnTo>
                    <a:pt x="1663700" y="428244"/>
                  </a:lnTo>
                  <a:lnTo>
                    <a:pt x="1663700" y="416052"/>
                  </a:lnTo>
                  <a:lnTo>
                    <a:pt x="1651000" y="403860"/>
                  </a:lnTo>
                  <a:lnTo>
                    <a:pt x="1638300" y="348996"/>
                  </a:lnTo>
                  <a:lnTo>
                    <a:pt x="1638300" y="330708"/>
                  </a:lnTo>
                  <a:lnTo>
                    <a:pt x="1625600" y="330708"/>
                  </a:lnTo>
                  <a:lnTo>
                    <a:pt x="1625600" y="350520"/>
                  </a:lnTo>
                  <a:lnTo>
                    <a:pt x="1638300" y="365760"/>
                  </a:lnTo>
                  <a:lnTo>
                    <a:pt x="1651000" y="406908"/>
                  </a:lnTo>
                  <a:lnTo>
                    <a:pt x="1651000" y="419100"/>
                  </a:lnTo>
                  <a:lnTo>
                    <a:pt x="1663700" y="432816"/>
                  </a:lnTo>
                  <a:lnTo>
                    <a:pt x="1676400" y="457200"/>
                  </a:lnTo>
                  <a:lnTo>
                    <a:pt x="1689100" y="469392"/>
                  </a:lnTo>
                  <a:lnTo>
                    <a:pt x="1701800" y="493776"/>
                  </a:lnTo>
                  <a:lnTo>
                    <a:pt x="1727200" y="505968"/>
                  </a:lnTo>
                  <a:lnTo>
                    <a:pt x="1739900" y="518160"/>
                  </a:lnTo>
                  <a:lnTo>
                    <a:pt x="1752600" y="531876"/>
                  </a:lnTo>
                  <a:lnTo>
                    <a:pt x="1778000" y="544068"/>
                  </a:lnTo>
                  <a:close/>
                </a:path>
                <a:path w="6629400" h="1120139">
                  <a:moveTo>
                    <a:pt x="2717800" y="804672"/>
                  </a:moveTo>
                  <a:lnTo>
                    <a:pt x="2717800" y="795528"/>
                  </a:lnTo>
                  <a:lnTo>
                    <a:pt x="2628900" y="784860"/>
                  </a:lnTo>
                  <a:lnTo>
                    <a:pt x="2603500" y="780288"/>
                  </a:lnTo>
                  <a:lnTo>
                    <a:pt x="2514600" y="769620"/>
                  </a:lnTo>
                  <a:lnTo>
                    <a:pt x="2501900" y="769620"/>
                  </a:lnTo>
                  <a:lnTo>
                    <a:pt x="2438400" y="762000"/>
                  </a:lnTo>
                  <a:lnTo>
                    <a:pt x="2425700" y="758952"/>
                  </a:lnTo>
                  <a:lnTo>
                    <a:pt x="2400300" y="754380"/>
                  </a:lnTo>
                  <a:lnTo>
                    <a:pt x="2374900" y="751332"/>
                  </a:lnTo>
                  <a:lnTo>
                    <a:pt x="2362200" y="748284"/>
                  </a:lnTo>
                  <a:lnTo>
                    <a:pt x="2235200" y="733044"/>
                  </a:lnTo>
                  <a:lnTo>
                    <a:pt x="2222500" y="729996"/>
                  </a:lnTo>
                  <a:lnTo>
                    <a:pt x="2197100" y="725424"/>
                  </a:lnTo>
                  <a:lnTo>
                    <a:pt x="2133600" y="717804"/>
                  </a:lnTo>
                  <a:lnTo>
                    <a:pt x="2032000" y="688848"/>
                  </a:lnTo>
                  <a:lnTo>
                    <a:pt x="1993900" y="669036"/>
                  </a:lnTo>
                  <a:lnTo>
                    <a:pt x="1968500" y="662940"/>
                  </a:lnTo>
                  <a:lnTo>
                    <a:pt x="1955800" y="658368"/>
                  </a:lnTo>
                  <a:lnTo>
                    <a:pt x="1930400" y="653796"/>
                  </a:lnTo>
                  <a:lnTo>
                    <a:pt x="1930400" y="652272"/>
                  </a:lnTo>
                  <a:lnTo>
                    <a:pt x="1917700" y="649224"/>
                  </a:lnTo>
                  <a:lnTo>
                    <a:pt x="1905000" y="643128"/>
                  </a:lnTo>
                  <a:lnTo>
                    <a:pt x="1892300" y="638556"/>
                  </a:lnTo>
                  <a:lnTo>
                    <a:pt x="1866900" y="626364"/>
                  </a:lnTo>
                  <a:lnTo>
                    <a:pt x="1854200" y="618744"/>
                  </a:lnTo>
                  <a:lnTo>
                    <a:pt x="1841500" y="612648"/>
                  </a:lnTo>
                  <a:lnTo>
                    <a:pt x="1841500" y="605028"/>
                  </a:lnTo>
                  <a:lnTo>
                    <a:pt x="1828800" y="597408"/>
                  </a:lnTo>
                  <a:lnTo>
                    <a:pt x="1803400" y="566928"/>
                  </a:lnTo>
                  <a:lnTo>
                    <a:pt x="1790700" y="553212"/>
                  </a:lnTo>
                  <a:lnTo>
                    <a:pt x="1778000" y="537972"/>
                  </a:lnTo>
                  <a:lnTo>
                    <a:pt x="1778000" y="557784"/>
                  </a:lnTo>
                  <a:lnTo>
                    <a:pt x="1803400" y="588264"/>
                  </a:lnTo>
                  <a:lnTo>
                    <a:pt x="1816100" y="597408"/>
                  </a:lnTo>
                  <a:lnTo>
                    <a:pt x="1828800" y="605028"/>
                  </a:lnTo>
                  <a:lnTo>
                    <a:pt x="1828800" y="612648"/>
                  </a:lnTo>
                  <a:lnTo>
                    <a:pt x="1841500" y="620268"/>
                  </a:lnTo>
                  <a:lnTo>
                    <a:pt x="1854200" y="626364"/>
                  </a:lnTo>
                  <a:lnTo>
                    <a:pt x="1866900" y="633984"/>
                  </a:lnTo>
                  <a:lnTo>
                    <a:pt x="1892300" y="652272"/>
                  </a:lnTo>
                  <a:lnTo>
                    <a:pt x="1917700" y="658368"/>
                  </a:lnTo>
                  <a:lnTo>
                    <a:pt x="1917700" y="661416"/>
                  </a:lnTo>
                  <a:lnTo>
                    <a:pt x="1930400" y="662940"/>
                  </a:lnTo>
                  <a:lnTo>
                    <a:pt x="1955800" y="667512"/>
                  </a:lnTo>
                  <a:lnTo>
                    <a:pt x="1968500" y="673608"/>
                  </a:lnTo>
                  <a:lnTo>
                    <a:pt x="1981200" y="675132"/>
                  </a:lnTo>
                  <a:lnTo>
                    <a:pt x="2032000" y="696468"/>
                  </a:lnTo>
                  <a:lnTo>
                    <a:pt x="2108200" y="720852"/>
                  </a:lnTo>
                  <a:lnTo>
                    <a:pt x="2197100" y="736092"/>
                  </a:lnTo>
                  <a:lnTo>
                    <a:pt x="2235200" y="742188"/>
                  </a:lnTo>
                  <a:lnTo>
                    <a:pt x="2362200" y="757428"/>
                  </a:lnTo>
                  <a:lnTo>
                    <a:pt x="2374900" y="760476"/>
                  </a:lnTo>
                  <a:lnTo>
                    <a:pt x="2400300" y="763524"/>
                  </a:lnTo>
                  <a:lnTo>
                    <a:pt x="2425700" y="768096"/>
                  </a:lnTo>
                  <a:lnTo>
                    <a:pt x="2438400" y="771144"/>
                  </a:lnTo>
                  <a:lnTo>
                    <a:pt x="2514600" y="780288"/>
                  </a:lnTo>
                  <a:lnTo>
                    <a:pt x="2527300" y="780288"/>
                  </a:lnTo>
                  <a:lnTo>
                    <a:pt x="2603500" y="789432"/>
                  </a:lnTo>
                  <a:lnTo>
                    <a:pt x="2628900" y="794004"/>
                  </a:lnTo>
                  <a:lnTo>
                    <a:pt x="2717800" y="804672"/>
                  </a:lnTo>
                  <a:close/>
                </a:path>
                <a:path w="6629400" h="1120139">
                  <a:moveTo>
                    <a:pt x="2730500" y="806196"/>
                  </a:moveTo>
                  <a:lnTo>
                    <a:pt x="2730500" y="797052"/>
                  </a:lnTo>
                  <a:lnTo>
                    <a:pt x="2717800" y="797052"/>
                  </a:lnTo>
                  <a:lnTo>
                    <a:pt x="2717800" y="806196"/>
                  </a:lnTo>
                  <a:lnTo>
                    <a:pt x="2730500" y="806196"/>
                  </a:lnTo>
                  <a:close/>
                </a:path>
                <a:path w="6629400" h="1120139">
                  <a:moveTo>
                    <a:pt x="4508500" y="591312"/>
                  </a:moveTo>
                  <a:lnTo>
                    <a:pt x="4508500" y="573024"/>
                  </a:lnTo>
                  <a:lnTo>
                    <a:pt x="4495800" y="577596"/>
                  </a:lnTo>
                  <a:lnTo>
                    <a:pt x="4495800" y="582168"/>
                  </a:lnTo>
                  <a:lnTo>
                    <a:pt x="4483100" y="589788"/>
                  </a:lnTo>
                  <a:lnTo>
                    <a:pt x="4457700" y="595884"/>
                  </a:lnTo>
                  <a:lnTo>
                    <a:pt x="4419600" y="609600"/>
                  </a:lnTo>
                  <a:lnTo>
                    <a:pt x="4406900" y="617220"/>
                  </a:lnTo>
                  <a:lnTo>
                    <a:pt x="4381500" y="623316"/>
                  </a:lnTo>
                  <a:lnTo>
                    <a:pt x="4368800" y="630936"/>
                  </a:lnTo>
                  <a:lnTo>
                    <a:pt x="4343400" y="640080"/>
                  </a:lnTo>
                  <a:lnTo>
                    <a:pt x="4318000" y="656844"/>
                  </a:lnTo>
                  <a:lnTo>
                    <a:pt x="4203700" y="711708"/>
                  </a:lnTo>
                  <a:lnTo>
                    <a:pt x="4165600" y="728472"/>
                  </a:lnTo>
                  <a:lnTo>
                    <a:pt x="4127500" y="746760"/>
                  </a:lnTo>
                  <a:lnTo>
                    <a:pt x="4089400" y="763524"/>
                  </a:lnTo>
                  <a:lnTo>
                    <a:pt x="4038600" y="778764"/>
                  </a:lnTo>
                  <a:lnTo>
                    <a:pt x="4000500" y="794004"/>
                  </a:lnTo>
                  <a:lnTo>
                    <a:pt x="3911600" y="821436"/>
                  </a:lnTo>
                  <a:lnTo>
                    <a:pt x="3810000" y="842772"/>
                  </a:lnTo>
                  <a:lnTo>
                    <a:pt x="3759200" y="851916"/>
                  </a:lnTo>
                  <a:lnTo>
                    <a:pt x="3644900" y="865632"/>
                  </a:lnTo>
                  <a:lnTo>
                    <a:pt x="3606800" y="865632"/>
                  </a:lnTo>
                  <a:lnTo>
                    <a:pt x="3543300" y="868680"/>
                  </a:lnTo>
                  <a:lnTo>
                    <a:pt x="3505200" y="871728"/>
                  </a:lnTo>
                  <a:lnTo>
                    <a:pt x="3429000" y="874776"/>
                  </a:lnTo>
                  <a:lnTo>
                    <a:pt x="3352800" y="876300"/>
                  </a:lnTo>
                  <a:lnTo>
                    <a:pt x="3314700" y="877824"/>
                  </a:lnTo>
                  <a:lnTo>
                    <a:pt x="3276600" y="877824"/>
                  </a:lnTo>
                  <a:lnTo>
                    <a:pt x="3200400" y="874776"/>
                  </a:lnTo>
                  <a:lnTo>
                    <a:pt x="3162300" y="871728"/>
                  </a:lnTo>
                  <a:lnTo>
                    <a:pt x="3136900" y="867156"/>
                  </a:lnTo>
                  <a:lnTo>
                    <a:pt x="3098800" y="862584"/>
                  </a:lnTo>
                  <a:lnTo>
                    <a:pt x="3060700" y="854964"/>
                  </a:lnTo>
                  <a:lnTo>
                    <a:pt x="3022600" y="851916"/>
                  </a:lnTo>
                  <a:lnTo>
                    <a:pt x="2971800" y="847344"/>
                  </a:lnTo>
                  <a:lnTo>
                    <a:pt x="2895600" y="835152"/>
                  </a:lnTo>
                  <a:lnTo>
                    <a:pt x="2844800" y="827532"/>
                  </a:lnTo>
                  <a:lnTo>
                    <a:pt x="2806700" y="819912"/>
                  </a:lnTo>
                  <a:lnTo>
                    <a:pt x="2730500" y="798576"/>
                  </a:lnTo>
                  <a:lnTo>
                    <a:pt x="2730500" y="807720"/>
                  </a:lnTo>
                  <a:lnTo>
                    <a:pt x="2806700" y="829056"/>
                  </a:lnTo>
                  <a:lnTo>
                    <a:pt x="2882900" y="844296"/>
                  </a:lnTo>
                  <a:lnTo>
                    <a:pt x="2933700" y="851916"/>
                  </a:lnTo>
                  <a:lnTo>
                    <a:pt x="2971800" y="856488"/>
                  </a:lnTo>
                  <a:lnTo>
                    <a:pt x="3022600" y="861060"/>
                  </a:lnTo>
                  <a:lnTo>
                    <a:pt x="3060700" y="864108"/>
                  </a:lnTo>
                  <a:lnTo>
                    <a:pt x="3098800" y="871728"/>
                  </a:lnTo>
                  <a:lnTo>
                    <a:pt x="3124200" y="876300"/>
                  </a:lnTo>
                  <a:lnTo>
                    <a:pt x="3162300" y="880872"/>
                  </a:lnTo>
                  <a:lnTo>
                    <a:pt x="3200400" y="883920"/>
                  </a:lnTo>
                  <a:lnTo>
                    <a:pt x="3276600" y="886968"/>
                  </a:lnTo>
                  <a:lnTo>
                    <a:pt x="3352800" y="886968"/>
                  </a:lnTo>
                  <a:lnTo>
                    <a:pt x="3581400" y="877824"/>
                  </a:lnTo>
                  <a:lnTo>
                    <a:pt x="3644900" y="874776"/>
                  </a:lnTo>
                  <a:lnTo>
                    <a:pt x="3708400" y="868680"/>
                  </a:lnTo>
                  <a:lnTo>
                    <a:pt x="3759200" y="861060"/>
                  </a:lnTo>
                  <a:lnTo>
                    <a:pt x="3810000" y="851916"/>
                  </a:lnTo>
                  <a:lnTo>
                    <a:pt x="3911600" y="830580"/>
                  </a:lnTo>
                  <a:lnTo>
                    <a:pt x="3949700" y="816864"/>
                  </a:lnTo>
                  <a:lnTo>
                    <a:pt x="4000500" y="803148"/>
                  </a:lnTo>
                  <a:lnTo>
                    <a:pt x="4051300" y="787908"/>
                  </a:lnTo>
                  <a:lnTo>
                    <a:pt x="4203700" y="720852"/>
                  </a:lnTo>
                  <a:lnTo>
                    <a:pt x="4356100" y="647700"/>
                  </a:lnTo>
                  <a:lnTo>
                    <a:pt x="4381500" y="632460"/>
                  </a:lnTo>
                  <a:lnTo>
                    <a:pt x="4406900" y="626364"/>
                  </a:lnTo>
                  <a:lnTo>
                    <a:pt x="4419600" y="618744"/>
                  </a:lnTo>
                  <a:lnTo>
                    <a:pt x="4457700" y="605028"/>
                  </a:lnTo>
                  <a:lnTo>
                    <a:pt x="4483100" y="598932"/>
                  </a:lnTo>
                  <a:lnTo>
                    <a:pt x="4495800" y="591312"/>
                  </a:lnTo>
                  <a:lnTo>
                    <a:pt x="4508500" y="591312"/>
                  </a:lnTo>
                  <a:close/>
                </a:path>
                <a:path w="6629400" h="1120139">
                  <a:moveTo>
                    <a:pt x="4521200" y="574548"/>
                  </a:moveTo>
                  <a:lnTo>
                    <a:pt x="4521200" y="565404"/>
                  </a:lnTo>
                  <a:lnTo>
                    <a:pt x="4508500" y="566928"/>
                  </a:lnTo>
                  <a:lnTo>
                    <a:pt x="4508500" y="579120"/>
                  </a:lnTo>
                  <a:lnTo>
                    <a:pt x="4521200" y="574548"/>
                  </a:lnTo>
                  <a:close/>
                </a:path>
                <a:path w="6629400" h="1120139">
                  <a:moveTo>
                    <a:pt x="4749800" y="431292"/>
                  </a:moveTo>
                  <a:lnTo>
                    <a:pt x="4749800" y="422148"/>
                  </a:lnTo>
                  <a:lnTo>
                    <a:pt x="4724400" y="434340"/>
                  </a:lnTo>
                  <a:lnTo>
                    <a:pt x="4711700" y="446532"/>
                  </a:lnTo>
                  <a:lnTo>
                    <a:pt x="4660900" y="478536"/>
                  </a:lnTo>
                  <a:lnTo>
                    <a:pt x="4635500" y="490728"/>
                  </a:lnTo>
                  <a:lnTo>
                    <a:pt x="4622800" y="502920"/>
                  </a:lnTo>
                  <a:lnTo>
                    <a:pt x="4610100" y="516636"/>
                  </a:lnTo>
                  <a:lnTo>
                    <a:pt x="4584700" y="528828"/>
                  </a:lnTo>
                  <a:lnTo>
                    <a:pt x="4584700" y="533400"/>
                  </a:lnTo>
                  <a:lnTo>
                    <a:pt x="4572000" y="539496"/>
                  </a:lnTo>
                  <a:lnTo>
                    <a:pt x="4546600" y="550164"/>
                  </a:lnTo>
                  <a:lnTo>
                    <a:pt x="4521200" y="562356"/>
                  </a:lnTo>
                  <a:lnTo>
                    <a:pt x="4521200" y="569976"/>
                  </a:lnTo>
                  <a:lnTo>
                    <a:pt x="4533900" y="565404"/>
                  </a:lnTo>
                  <a:lnTo>
                    <a:pt x="4546600" y="559308"/>
                  </a:lnTo>
                  <a:lnTo>
                    <a:pt x="4572000" y="548640"/>
                  </a:lnTo>
                  <a:lnTo>
                    <a:pt x="4610100" y="530352"/>
                  </a:lnTo>
                  <a:lnTo>
                    <a:pt x="4610100" y="524256"/>
                  </a:lnTo>
                  <a:lnTo>
                    <a:pt x="4635500" y="510540"/>
                  </a:lnTo>
                  <a:lnTo>
                    <a:pt x="4660900" y="486156"/>
                  </a:lnTo>
                  <a:lnTo>
                    <a:pt x="4673600" y="475488"/>
                  </a:lnTo>
                  <a:lnTo>
                    <a:pt x="4711700" y="454152"/>
                  </a:lnTo>
                  <a:lnTo>
                    <a:pt x="4724400" y="443484"/>
                  </a:lnTo>
                  <a:lnTo>
                    <a:pt x="4749800" y="431292"/>
                  </a:lnTo>
                  <a:close/>
                </a:path>
                <a:path w="6629400" h="1120139">
                  <a:moveTo>
                    <a:pt x="4965700" y="135636"/>
                  </a:moveTo>
                  <a:lnTo>
                    <a:pt x="4965700" y="121920"/>
                  </a:lnTo>
                  <a:lnTo>
                    <a:pt x="4953000" y="131064"/>
                  </a:lnTo>
                  <a:lnTo>
                    <a:pt x="4940300" y="149352"/>
                  </a:lnTo>
                  <a:lnTo>
                    <a:pt x="4940300" y="167640"/>
                  </a:lnTo>
                  <a:lnTo>
                    <a:pt x="4927600" y="185928"/>
                  </a:lnTo>
                  <a:lnTo>
                    <a:pt x="4914900" y="205740"/>
                  </a:lnTo>
                  <a:lnTo>
                    <a:pt x="4889500" y="243840"/>
                  </a:lnTo>
                  <a:lnTo>
                    <a:pt x="4864100" y="283464"/>
                  </a:lnTo>
                  <a:lnTo>
                    <a:pt x="4838700" y="301752"/>
                  </a:lnTo>
                  <a:lnTo>
                    <a:pt x="4826000" y="321564"/>
                  </a:lnTo>
                  <a:lnTo>
                    <a:pt x="4813300" y="333756"/>
                  </a:lnTo>
                  <a:lnTo>
                    <a:pt x="4813300" y="347472"/>
                  </a:lnTo>
                  <a:lnTo>
                    <a:pt x="4787900" y="371856"/>
                  </a:lnTo>
                  <a:lnTo>
                    <a:pt x="4775200" y="385572"/>
                  </a:lnTo>
                  <a:lnTo>
                    <a:pt x="4762500" y="397764"/>
                  </a:lnTo>
                  <a:lnTo>
                    <a:pt x="4749800" y="411480"/>
                  </a:lnTo>
                  <a:lnTo>
                    <a:pt x="4749800" y="429768"/>
                  </a:lnTo>
                  <a:lnTo>
                    <a:pt x="4762500" y="416052"/>
                  </a:lnTo>
                  <a:lnTo>
                    <a:pt x="4775200" y="403860"/>
                  </a:lnTo>
                  <a:lnTo>
                    <a:pt x="4775200" y="391668"/>
                  </a:lnTo>
                  <a:lnTo>
                    <a:pt x="4787900" y="377952"/>
                  </a:lnTo>
                  <a:lnTo>
                    <a:pt x="4813300" y="353568"/>
                  </a:lnTo>
                  <a:lnTo>
                    <a:pt x="4826000" y="339852"/>
                  </a:lnTo>
                  <a:lnTo>
                    <a:pt x="4838700" y="327660"/>
                  </a:lnTo>
                  <a:lnTo>
                    <a:pt x="4864100" y="288036"/>
                  </a:lnTo>
                  <a:lnTo>
                    <a:pt x="4914900" y="211836"/>
                  </a:lnTo>
                  <a:lnTo>
                    <a:pt x="4953000" y="172212"/>
                  </a:lnTo>
                  <a:lnTo>
                    <a:pt x="4953000" y="152400"/>
                  </a:lnTo>
                  <a:lnTo>
                    <a:pt x="4965700" y="135636"/>
                  </a:lnTo>
                  <a:close/>
                </a:path>
                <a:path w="6629400" h="1120139">
                  <a:moveTo>
                    <a:pt x="4978400" y="118872"/>
                  </a:moveTo>
                  <a:lnTo>
                    <a:pt x="4978400" y="94488"/>
                  </a:lnTo>
                  <a:lnTo>
                    <a:pt x="4965700" y="103632"/>
                  </a:lnTo>
                  <a:lnTo>
                    <a:pt x="4965700" y="126492"/>
                  </a:lnTo>
                  <a:lnTo>
                    <a:pt x="4978400" y="118872"/>
                  </a:lnTo>
                  <a:close/>
                </a:path>
                <a:path w="6629400" h="1120139">
                  <a:moveTo>
                    <a:pt x="5016500" y="41148"/>
                  </a:moveTo>
                  <a:lnTo>
                    <a:pt x="5016500" y="25908"/>
                  </a:lnTo>
                  <a:lnTo>
                    <a:pt x="5003800" y="38100"/>
                  </a:lnTo>
                  <a:lnTo>
                    <a:pt x="5003800" y="48768"/>
                  </a:lnTo>
                  <a:lnTo>
                    <a:pt x="4978400" y="85344"/>
                  </a:lnTo>
                  <a:lnTo>
                    <a:pt x="4978400" y="109728"/>
                  </a:lnTo>
                  <a:lnTo>
                    <a:pt x="4991100" y="100584"/>
                  </a:lnTo>
                  <a:lnTo>
                    <a:pt x="4991100" y="77724"/>
                  </a:lnTo>
                  <a:lnTo>
                    <a:pt x="5016500" y="41148"/>
                  </a:lnTo>
                  <a:close/>
                </a:path>
                <a:path w="6629400" h="1120139">
                  <a:moveTo>
                    <a:pt x="6629400" y="10668"/>
                  </a:moveTo>
                  <a:lnTo>
                    <a:pt x="6629400" y="1524"/>
                  </a:lnTo>
                  <a:lnTo>
                    <a:pt x="5016500" y="0"/>
                  </a:lnTo>
                  <a:lnTo>
                    <a:pt x="5016500" y="9144"/>
                  </a:lnTo>
                  <a:lnTo>
                    <a:pt x="5029200" y="4572"/>
                  </a:lnTo>
                  <a:lnTo>
                    <a:pt x="5029200" y="9156"/>
                  </a:lnTo>
                  <a:lnTo>
                    <a:pt x="6616700" y="10656"/>
                  </a:lnTo>
                  <a:lnTo>
                    <a:pt x="6616700" y="6096"/>
                  </a:lnTo>
                  <a:lnTo>
                    <a:pt x="6629400" y="10668"/>
                  </a:lnTo>
                  <a:close/>
                </a:path>
                <a:path w="6629400" h="1120139">
                  <a:moveTo>
                    <a:pt x="5029200" y="4572"/>
                  </a:moveTo>
                  <a:lnTo>
                    <a:pt x="5016500" y="9144"/>
                  </a:lnTo>
                  <a:lnTo>
                    <a:pt x="5019669" y="9146"/>
                  </a:lnTo>
                  <a:lnTo>
                    <a:pt x="5029200" y="4572"/>
                  </a:lnTo>
                  <a:close/>
                </a:path>
                <a:path w="6629400" h="1120139">
                  <a:moveTo>
                    <a:pt x="5019669" y="9146"/>
                  </a:moveTo>
                  <a:lnTo>
                    <a:pt x="5016500" y="9144"/>
                  </a:lnTo>
                  <a:lnTo>
                    <a:pt x="5016500" y="10668"/>
                  </a:lnTo>
                  <a:lnTo>
                    <a:pt x="5019669" y="9146"/>
                  </a:lnTo>
                  <a:close/>
                </a:path>
                <a:path w="6629400" h="1120139">
                  <a:moveTo>
                    <a:pt x="5029200" y="9156"/>
                  </a:moveTo>
                  <a:lnTo>
                    <a:pt x="5029200" y="4572"/>
                  </a:lnTo>
                  <a:lnTo>
                    <a:pt x="5019669" y="9146"/>
                  </a:lnTo>
                  <a:lnTo>
                    <a:pt x="5029200" y="9156"/>
                  </a:lnTo>
                  <a:close/>
                </a:path>
                <a:path w="6629400" h="1120139">
                  <a:moveTo>
                    <a:pt x="6629400" y="10668"/>
                  </a:moveTo>
                  <a:lnTo>
                    <a:pt x="6616700" y="6096"/>
                  </a:lnTo>
                  <a:lnTo>
                    <a:pt x="6616700" y="10656"/>
                  </a:lnTo>
                  <a:lnTo>
                    <a:pt x="6629400" y="10668"/>
                  </a:lnTo>
                  <a:close/>
                </a:path>
                <a:path w="6629400" h="1120139">
                  <a:moveTo>
                    <a:pt x="6629400" y="1110996"/>
                  </a:moveTo>
                  <a:lnTo>
                    <a:pt x="6629400" y="10668"/>
                  </a:lnTo>
                  <a:lnTo>
                    <a:pt x="6616700" y="10656"/>
                  </a:lnTo>
                  <a:lnTo>
                    <a:pt x="6616700" y="1110996"/>
                  </a:lnTo>
                  <a:lnTo>
                    <a:pt x="6629400" y="1110996"/>
                  </a:lnTo>
                  <a:close/>
                </a:path>
                <a:path w="6629400" h="1120139">
                  <a:moveTo>
                    <a:pt x="6629400" y="1120140"/>
                  </a:moveTo>
                  <a:lnTo>
                    <a:pt x="6629400" y="1110996"/>
                  </a:lnTo>
                  <a:lnTo>
                    <a:pt x="6616700" y="1115568"/>
                  </a:lnTo>
                  <a:lnTo>
                    <a:pt x="6616700" y="1120140"/>
                  </a:lnTo>
                  <a:lnTo>
                    <a:pt x="6629400" y="1120140"/>
                  </a:lnTo>
                  <a:close/>
                </a:path>
              </a:pathLst>
            </a:custGeom>
            <a:solidFill>
              <a:srgbClr val="000000"/>
            </a:solidFill>
          </p:spPr>
          <p:txBody>
            <a:bodyPr wrap="square" lIns="0" tIns="0" rIns="0" bIns="0" rtlCol="0"/>
            <a:lstStyle/>
            <a:p>
              <a:endParaRPr sz="1634"/>
            </a:p>
          </p:txBody>
        </p:sp>
        <p:sp>
          <p:nvSpPr>
            <p:cNvPr id="9" name="object 9"/>
            <p:cNvSpPr/>
            <p:nvPr/>
          </p:nvSpPr>
          <p:spPr>
            <a:xfrm>
              <a:off x="4658746" y="4415027"/>
              <a:ext cx="135890" cy="905510"/>
            </a:xfrm>
            <a:custGeom>
              <a:avLst/>
              <a:gdLst/>
              <a:ahLst/>
              <a:cxnLst/>
              <a:rect l="l" t="t" r="r" b="b"/>
              <a:pathLst>
                <a:path w="135889" h="905510">
                  <a:moveTo>
                    <a:pt x="135635" y="905255"/>
                  </a:moveTo>
                  <a:lnTo>
                    <a:pt x="135635" y="0"/>
                  </a:lnTo>
                  <a:lnTo>
                    <a:pt x="0" y="0"/>
                  </a:lnTo>
                  <a:lnTo>
                    <a:pt x="0" y="905255"/>
                  </a:lnTo>
                  <a:lnTo>
                    <a:pt x="135635" y="905255"/>
                  </a:lnTo>
                  <a:close/>
                </a:path>
              </a:pathLst>
            </a:custGeom>
            <a:solidFill>
              <a:srgbClr val="00CC98"/>
            </a:solidFill>
          </p:spPr>
          <p:txBody>
            <a:bodyPr wrap="square" lIns="0" tIns="0" rIns="0" bIns="0" rtlCol="0"/>
            <a:lstStyle/>
            <a:p>
              <a:endParaRPr sz="1634"/>
            </a:p>
          </p:txBody>
        </p:sp>
        <p:sp>
          <p:nvSpPr>
            <p:cNvPr id="10" name="object 10"/>
            <p:cNvSpPr/>
            <p:nvPr/>
          </p:nvSpPr>
          <p:spPr>
            <a:xfrm>
              <a:off x="4654174" y="4410456"/>
              <a:ext cx="144780" cy="914400"/>
            </a:xfrm>
            <a:custGeom>
              <a:avLst/>
              <a:gdLst/>
              <a:ahLst/>
              <a:cxnLst/>
              <a:rect l="l" t="t" r="r" b="b"/>
              <a:pathLst>
                <a:path w="144779" h="914400">
                  <a:moveTo>
                    <a:pt x="144780" y="914400"/>
                  </a:moveTo>
                  <a:lnTo>
                    <a:pt x="144780" y="0"/>
                  </a:lnTo>
                  <a:lnTo>
                    <a:pt x="0" y="0"/>
                  </a:lnTo>
                  <a:lnTo>
                    <a:pt x="0" y="914400"/>
                  </a:lnTo>
                  <a:lnTo>
                    <a:pt x="4572" y="914400"/>
                  </a:lnTo>
                  <a:lnTo>
                    <a:pt x="4572" y="9144"/>
                  </a:lnTo>
                  <a:lnTo>
                    <a:pt x="10668" y="4572"/>
                  </a:lnTo>
                  <a:lnTo>
                    <a:pt x="10668" y="9144"/>
                  </a:lnTo>
                  <a:lnTo>
                    <a:pt x="135636" y="9144"/>
                  </a:lnTo>
                  <a:lnTo>
                    <a:pt x="135636" y="4572"/>
                  </a:lnTo>
                  <a:lnTo>
                    <a:pt x="140208" y="9144"/>
                  </a:lnTo>
                  <a:lnTo>
                    <a:pt x="140208" y="914400"/>
                  </a:lnTo>
                  <a:lnTo>
                    <a:pt x="144780" y="914400"/>
                  </a:lnTo>
                  <a:close/>
                </a:path>
                <a:path w="144779" h="914400">
                  <a:moveTo>
                    <a:pt x="10668" y="9144"/>
                  </a:moveTo>
                  <a:lnTo>
                    <a:pt x="10668" y="4572"/>
                  </a:lnTo>
                  <a:lnTo>
                    <a:pt x="4572" y="9144"/>
                  </a:lnTo>
                  <a:lnTo>
                    <a:pt x="10668" y="9144"/>
                  </a:lnTo>
                  <a:close/>
                </a:path>
                <a:path w="144779" h="914400">
                  <a:moveTo>
                    <a:pt x="10668" y="905256"/>
                  </a:moveTo>
                  <a:lnTo>
                    <a:pt x="10668" y="9144"/>
                  </a:lnTo>
                  <a:lnTo>
                    <a:pt x="4572" y="9144"/>
                  </a:lnTo>
                  <a:lnTo>
                    <a:pt x="4572" y="905256"/>
                  </a:lnTo>
                  <a:lnTo>
                    <a:pt x="10668" y="905256"/>
                  </a:lnTo>
                  <a:close/>
                </a:path>
                <a:path w="144779" h="914400">
                  <a:moveTo>
                    <a:pt x="140208" y="905256"/>
                  </a:moveTo>
                  <a:lnTo>
                    <a:pt x="4572" y="905256"/>
                  </a:lnTo>
                  <a:lnTo>
                    <a:pt x="10668" y="909828"/>
                  </a:lnTo>
                  <a:lnTo>
                    <a:pt x="10668" y="914400"/>
                  </a:lnTo>
                  <a:lnTo>
                    <a:pt x="135636" y="914400"/>
                  </a:lnTo>
                  <a:lnTo>
                    <a:pt x="135636" y="909828"/>
                  </a:lnTo>
                  <a:lnTo>
                    <a:pt x="140208" y="905256"/>
                  </a:lnTo>
                  <a:close/>
                </a:path>
                <a:path w="144779" h="914400">
                  <a:moveTo>
                    <a:pt x="10668" y="914400"/>
                  </a:moveTo>
                  <a:lnTo>
                    <a:pt x="10668" y="909828"/>
                  </a:lnTo>
                  <a:lnTo>
                    <a:pt x="4572" y="905256"/>
                  </a:lnTo>
                  <a:lnTo>
                    <a:pt x="4572" y="914400"/>
                  </a:lnTo>
                  <a:lnTo>
                    <a:pt x="10668" y="914400"/>
                  </a:lnTo>
                  <a:close/>
                </a:path>
                <a:path w="144779" h="914400">
                  <a:moveTo>
                    <a:pt x="140208" y="9144"/>
                  </a:moveTo>
                  <a:lnTo>
                    <a:pt x="135636" y="4572"/>
                  </a:lnTo>
                  <a:lnTo>
                    <a:pt x="135636" y="9144"/>
                  </a:lnTo>
                  <a:lnTo>
                    <a:pt x="140208" y="9144"/>
                  </a:lnTo>
                  <a:close/>
                </a:path>
                <a:path w="144779" h="914400">
                  <a:moveTo>
                    <a:pt x="140208" y="905256"/>
                  </a:moveTo>
                  <a:lnTo>
                    <a:pt x="140208" y="9144"/>
                  </a:lnTo>
                  <a:lnTo>
                    <a:pt x="135636" y="9144"/>
                  </a:lnTo>
                  <a:lnTo>
                    <a:pt x="135636" y="905256"/>
                  </a:lnTo>
                  <a:lnTo>
                    <a:pt x="140208" y="905256"/>
                  </a:lnTo>
                  <a:close/>
                </a:path>
                <a:path w="144779" h="914400">
                  <a:moveTo>
                    <a:pt x="140208" y="914400"/>
                  </a:moveTo>
                  <a:lnTo>
                    <a:pt x="140208" y="905256"/>
                  </a:lnTo>
                  <a:lnTo>
                    <a:pt x="135636" y="909828"/>
                  </a:lnTo>
                  <a:lnTo>
                    <a:pt x="135636" y="914400"/>
                  </a:lnTo>
                  <a:lnTo>
                    <a:pt x="140208" y="914400"/>
                  </a:lnTo>
                  <a:close/>
                </a:path>
              </a:pathLst>
            </a:custGeom>
            <a:solidFill>
              <a:srgbClr val="000000"/>
            </a:solidFill>
          </p:spPr>
          <p:txBody>
            <a:bodyPr wrap="square" lIns="0" tIns="0" rIns="0" bIns="0" rtlCol="0"/>
            <a:lstStyle/>
            <a:p>
              <a:endParaRPr sz="1634"/>
            </a:p>
          </p:txBody>
        </p:sp>
        <p:sp>
          <p:nvSpPr>
            <p:cNvPr id="11" name="object 11"/>
            <p:cNvSpPr/>
            <p:nvPr/>
          </p:nvSpPr>
          <p:spPr>
            <a:xfrm>
              <a:off x="5833750" y="4430267"/>
              <a:ext cx="135890" cy="928369"/>
            </a:xfrm>
            <a:custGeom>
              <a:avLst/>
              <a:gdLst/>
              <a:ahLst/>
              <a:cxnLst/>
              <a:rect l="l" t="t" r="r" b="b"/>
              <a:pathLst>
                <a:path w="135889" h="928370">
                  <a:moveTo>
                    <a:pt x="135635" y="928115"/>
                  </a:moveTo>
                  <a:lnTo>
                    <a:pt x="135635" y="0"/>
                  </a:lnTo>
                  <a:lnTo>
                    <a:pt x="0" y="0"/>
                  </a:lnTo>
                  <a:lnTo>
                    <a:pt x="0" y="928115"/>
                  </a:lnTo>
                  <a:lnTo>
                    <a:pt x="135635" y="928115"/>
                  </a:lnTo>
                  <a:close/>
                </a:path>
              </a:pathLst>
            </a:custGeom>
            <a:solidFill>
              <a:srgbClr val="00CC98"/>
            </a:solidFill>
          </p:spPr>
          <p:txBody>
            <a:bodyPr wrap="square" lIns="0" tIns="0" rIns="0" bIns="0" rtlCol="0"/>
            <a:lstStyle/>
            <a:p>
              <a:endParaRPr sz="1634"/>
            </a:p>
          </p:txBody>
        </p:sp>
        <p:sp>
          <p:nvSpPr>
            <p:cNvPr id="12" name="object 12"/>
            <p:cNvSpPr/>
            <p:nvPr/>
          </p:nvSpPr>
          <p:spPr>
            <a:xfrm>
              <a:off x="5829178" y="4424172"/>
              <a:ext cx="144780" cy="939165"/>
            </a:xfrm>
            <a:custGeom>
              <a:avLst/>
              <a:gdLst/>
              <a:ahLst/>
              <a:cxnLst/>
              <a:rect l="l" t="t" r="r" b="b"/>
              <a:pathLst>
                <a:path w="144779" h="939164">
                  <a:moveTo>
                    <a:pt x="144780" y="938784"/>
                  </a:moveTo>
                  <a:lnTo>
                    <a:pt x="144780" y="0"/>
                  </a:lnTo>
                  <a:lnTo>
                    <a:pt x="0" y="0"/>
                  </a:lnTo>
                  <a:lnTo>
                    <a:pt x="0" y="938784"/>
                  </a:lnTo>
                  <a:lnTo>
                    <a:pt x="4572" y="938784"/>
                  </a:lnTo>
                  <a:lnTo>
                    <a:pt x="4572" y="10668"/>
                  </a:lnTo>
                  <a:lnTo>
                    <a:pt x="9144" y="6096"/>
                  </a:lnTo>
                  <a:lnTo>
                    <a:pt x="9144" y="10668"/>
                  </a:lnTo>
                  <a:lnTo>
                    <a:pt x="135636" y="10668"/>
                  </a:lnTo>
                  <a:lnTo>
                    <a:pt x="135636" y="6096"/>
                  </a:lnTo>
                  <a:lnTo>
                    <a:pt x="140208" y="10668"/>
                  </a:lnTo>
                  <a:lnTo>
                    <a:pt x="140208" y="938784"/>
                  </a:lnTo>
                  <a:lnTo>
                    <a:pt x="144780" y="938784"/>
                  </a:lnTo>
                  <a:close/>
                </a:path>
                <a:path w="144779" h="939164">
                  <a:moveTo>
                    <a:pt x="9144" y="10668"/>
                  </a:moveTo>
                  <a:lnTo>
                    <a:pt x="9144" y="6096"/>
                  </a:lnTo>
                  <a:lnTo>
                    <a:pt x="4572" y="10668"/>
                  </a:lnTo>
                  <a:lnTo>
                    <a:pt x="9144" y="10668"/>
                  </a:lnTo>
                  <a:close/>
                </a:path>
                <a:path w="144779" h="939164">
                  <a:moveTo>
                    <a:pt x="9144" y="929640"/>
                  </a:moveTo>
                  <a:lnTo>
                    <a:pt x="9144" y="10668"/>
                  </a:lnTo>
                  <a:lnTo>
                    <a:pt x="4572" y="10668"/>
                  </a:lnTo>
                  <a:lnTo>
                    <a:pt x="4572" y="929640"/>
                  </a:lnTo>
                  <a:lnTo>
                    <a:pt x="9144" y="929640"/>
                  </a:lnTo>
                  <a:close/>
                </a:path>
                <a:path w="144779" h="939164">
                  <a:moveTo>
                    <a:pt x="140208" y="929640"/>
                  </a:moveTo>
                  <a:lnTo>
                    <a:pt x="4572" y="929640"/>
                  </a:lnTo>
                  <a:lnTo>
                    <a:pt x="9144" y="934212"/>
                  </a:lnTo>
                  <a:lnTo>
                    <a:pt x="9144" y="938784"/>
                  </a:lnTo>
                  <a:lnTo>
                    <a:pt x="135636" y="938784"/>
                  </a:lnTo>
                  <a:lnTo>
                    <a:pt x="135636" y="934212"/>
                  </a:lnTo>
                  <a:lnTo>
                    <a:pt x="140208" y="929640"/>
                  </a:lnTo>
                  <a:close/>
                </a:path>
                <a:path w="144779" h="939164">
                  <a:moveTo>
                    <a:pt x="9144" y="938784"/>
                  </a:moveTo>
                  <a:lnTo>
                    <a:pt x="9144" y="934212"/>
                  </a:lnTo>
                  <a:lnTo>
                    <a:pt x="4572" y="929640"/>
                  </a:lnTo>
                  <a:lnTo>
                    <a:pt x="4572" y="938784"/>
                  </a:lnTo>
                  <a:lnTo>
                    <a:pt x="9144" y="938784"/>
                  </a:lnTo>
                  <a:close/>
                </a:path>
                <a:path w="144779" h="939164">
                  <a:moveTo>
                    <a:pt x="140208" y="10668"/>
                  </a:moveTo>
                  <a:lnTo>
                    <a:pt x="135636" y="6096"/>
                  </a:lnTo>
                  <a:lnTo>
                    <a:pt x="135636" y="10668"/>
                  </a:lnTo>
                  <a:lnTo>
                    <a:pt x="140208" y="10668"/>
                  </a:lnTo>
                  <a:close/>
                </a:path>
                <a:path w="144779" h="939164">
                  <a:moveTo>
                    <a:pt x="140208" y="929640"/>
                  </a:moveTo>
                  <a:lnTo>
                    <a:pt x="140208" y="10668"/>
                  </a:lnTo>
                  <a:lnTo>
                    <a:pt x="135636" y="10668"/>
                  </a:lnTo>
                  <a:lnTo>
                    <a:pt x="135636" y="929640"/>
                  </a:lnTo>
                  <a:lnTo>
                    <a:pt x="140208" y="929640"/>
                  </a:lnTo>
                  <a:close/>
                </a:path>
                <a:path w="144779" h="939164">
                  <a:moveTo>
                    <a:pt x="140208" y="938784"/>
                  </a:moveTo>
                  <a:lnTo>
                    <a:pt x="140208" y="929640"/>
                  </a:lnTo>
                  <a:lnTo>
                    <a:pt x="135636" y="934212"/>
                  </a:lnTo>
                  <a:lnTo>
                    <a:pt x="135636" y="938784"/>
                  </a:lnTo>
                  <a:lnTo>
                    <a:pt x="140208" y="938784"/>
                  </a:lnTo>
                  <a:close/>
                </a:path>
              </a:pathLst>
            </a:custGeom>
            <a:solidFill>
              <a:srgbClr val="000000"/>
            </a:solidFill>
          </p:spPr>
          <p:txBody>
            <a:bodyPr wrap="square" lIns="0" tIns="0" rIns="0" bIns="0" rtlCol="0"/>
            <a:lstStyle/>
            <a:p>
              <a:endParaRPr sz="1634"/>
            </a:p>
          </p:txBody>
        </p:sp>
        <p:sp>
          <p:nvSpPr>
            <p:cNvPr id="13" name="object 13"/>
            <p:cNvSpPr/>
            <p:nvPr/>
          </p:nvSpPr>
          <p:spPr>
            <a:xfrm>
              <a:off x="3447166" y="4157471"/>
              <a:ext cx="3634740" cy="173990"/>
            </a:xfrm>
            <a:custGeom>
              <a:avLst/>
              <a:gdLst/>
              <a:ahLst/>
              <a:cxnLst/>
              <a:rect l="l" t="t" r="r" b="b"/>
              <a:pathLst>
                <a:path w="3634740" h="173989">
                  <a:moveTo>
                    <a:pt x="3634739" y="173735"/>
                  </a:moveTo>
                  <a:lnTo>
                    <a:pt x="3634739" y="0"/>
                  </a:lnTo>
                  <a:lnTo>
                    <a:pt x="0" y="0"/>
                  </a:lnTo>
                  <a:lnTo>
                    <a:pt x="0" y="173735"/>
                  </a:lnTo>
                  <a:lnTo>
                    <a:pt x="3634739" y="173735"/>
                  </a:lnTo>
                  <a:close/>
                </a:path>
              </a:pathLst>
            </a:custGeom>
            <a:solidFill>
              <a:srgbClr val="FF0000"/>
            </a:solidFill>
          </p:spPr>
          <p:txBody>
            <a:bodyPr wrap="square" lIns="0" tIns="0" rIns="0" bIns="0" rtlCol="0"/>
            <a:lstStyle/>
            <a:p>
              <a:endParaRPr sz="1634"/>
            </a:p>
          </p:txBody>
        </p:sp>
        <p:sp>
          <p:nvSpPr>
            <p:cNvPr id="14" name="object 14"/>
            <p:cNvSpPr/>
            <p:nvPr/>
          </p:nvSpPr>
          <p:spPr>
            <a:xfrm>
              <a:off x="3441070" y="4152900"/>
              <a:ext cx="3645535" cy="182880"/>
            </a:xfrm>
            <a:custGeom>
              <a:avLst/>
              <a:gdLst/>
              <a:ahLst/>
              <a:cxnLst/>
              <a:rect l="l" t="t" r="r" b="b"/>
              <a:pathLst>
                <a:path w="3645534" h="182879">
                  <a:moveTo>
                    <a:pt x="3645408" y="182880"/>
                  </a:moveTo>
                  <a:lnTo>
                    <a:pt x="3645408" y="0"/>
                  </a:lnTo>
                  <a:lnTo>
                    <a:pt x="0" y="0"/>
                  </a:lnTo>
                  <a:lnTo>
                    <a:pt x="0" y="182880"/>
                  </a:lnTo>
                  <a:lnTo>
                    <a:pt x="6096" y="182880"/>
                  </a:lnTo>
                  <a:lnTo>
                    <a:pt x="6096" y="10668"/>
                  </a:lnTo>
                  <a:lnTo>
                    <a:pt x="10668" y="4572"/>
                  </a:lnTo>
                  <a:lnTo>
                    <a:pt x="10668" y="10668"/>
                  </a:lnTo>
                  <a:lnTo>
                    <a:pt x="3636264" y="10668"/>
                  </a:lnTo>
                  <a:lnTo>
                    <a:pt x="3636264" y="4572"/>
                  </a:lnTo>
                  <a:lnTo>
                    <a:pt x="3640836" y="10668"/>
                  </a:lnTo>
                  <a:lnTo>
                    <a:pt x="3640836" y="182880"/>
                  </a:lnTo>
                  <a:lnTo>
                    <a:pt x="3645408" y="182880"/>
                  </a:lnTo>
                  <a:close/>
                </a:path>
                <a:path w="3645534" h="182879">
                  <a:moveTo>
                    <a:pt x="10668" y="10668"/>
                  </a:moveTo>
                  <a:lnTo>
                    <a:pt x="10668" y="4572"/>
                  </a:lnTo>
                  <a:lnTo>
                    <a:pt x="6096" y="10668"/>
                  </a:lnTo>
                  <a:lnTo>
                    <a:pt x="10668" y="10668"/>
                  </a:lnTo>
                  <a:close/>
                </a:path>
                <a:path w="3645534" h="182879">
                  <a:moveTo>
                    <a:pt x="10668" y="173736"/>
                  </a:moveTo>
                  <a:lnTo>
                    <a:pt x="10668" y="10668"/>
                  </a:lnTo>
                  <a:lnTo>
                    <a:pt x="6096" y="10668"/>
                  </a:lnTo>
                  <a:lnTo>
                    <a:pt x="6096" y="173736"/>
                  </a:lnTo>
                  <a:lnTo>
                    <a:pt x="10668" y="173736"/>
                  </a:lnTo>
                  <a:close/>
                </a:path>
                <a:path w="3645534" h="182879">
                  <a:moveTo>
                    <a:pt x="3640836" y="173736"/>
                  </a:moveTo>
                  <a:lnTo>
                    <a:pt x="6096" y="173736"/>
                  </a:lnTo>
                  <a:lnTo>
                    <a:pt x="10668" y="178308"/>
                  </a:lnTo>
                  <a:lnTo>
                    <a:pt x="10668" y="182880"/>
                  </a:lnTo>
                  <a:lnTo>
                    <a:pt x="3636264" y="182880"/>
                  </a:lnTo>
                  <a:lnTo>
                    <a:pt x="3636264" y="178308"/>
                  </a:lnTo>
                  <a:lnTo>
                    <a:pt x="3640836" y="173736"/>
                  </a:lnTo>
                  <a:close/>
                </a:path>
                <a:path w="3645534" h="182879">
                  <a:moveTo>
                    <a:pt x="10668" y="182880"/>
                  </a:moveTo>
                  <a:lnTo>
                    <a:pt x="10668" y="178308"/>
                  </a:lnTo>
                  <a:lnTo>
                    <a:pt x="6096" y="173736"/>
                  </a:lnTo>
                  <a:lnTo>
                    <a:pt x="6096" y="182880"/>
                  </a:lnTo>
                  <a:lnTo>
                    <a:pt x="10668" y="182880"/>
                  </a:lnTo>
                  <a:close/>
                </a:path>
                <a:path w="3645534" h="182879">
                  <a:moveTo>
                    <a:pt x="3640836" y="10668"/>
                  </a:moveTo>
                  <a:lnTo>
                    <a:pt x="3636264" y="4572"/>
                  </a:lnTo>
                  <a:lnTo>
                    <a:pt x="3636264" y="10668"/>
                  </a:lnTo>
                  <a:lnTo>
                    <a:pt x="3640836" y="10668"/>
                  </a:lnTo>
                  <a:close/>
                </a:path>
                <a:path w="3645534" h="182879">
                  <a:moveTo>
                    <a:pt x="3640836" y="173736"/>
                  </a:moveTo>
                  <a:lnTo>
                    <a:pt x="3640836" y="10668"/>
                  </a:lnTo>
                  <a:lnTo>
                    <a:pt x="3636264" y="10668"/>
                  </a:lnTo>
                  <a:lnTo>
                    <a:pt x="3636264" y="173736"/>
                  </a:lnTo>
                  <a:lnTo>
                    <a:pt x="3640836" y="173736"/>
                  </a:lnTo>
                  <a:close/>
                </a:path>
                <a:path w="3645534" h="182879">
                  <a:moveTo>
                    <a:pt x="3640836" y="182880"/>
                  </a:moveTo>
                  <a:lnTo>
                    <a:pt x="3640836" y="173736"/>
                  </a:lnTo>
                  <a:lnTo>
                    <a:pt x="3636264" y="178308"/>
                  </a:lnTo>
                  <a:lnTo>
                    <a:pt x="3636264" y="182880"/>
                  </a:lnTo>
                  <a:lnTo>
                    <a:pt x="3640836" y="182880"/>
                  </a:lnTo>
                  <a:close/>
                </a:path>
              </a:pathLst>
            </a:custGeom>
            <a:solidFill>
              <a:srgbClr val="000000"/>
            </a:solidFill>
          </p:spPr>
          <p:txBody>
            <a:bodyPr wrap="square" lIns="0" tIns="0" rIns="0" bIns="0" rtlCol="0"/>
            <a:lstStyle/>
            <a:p>
              <a:endParaRPr sz="1634"/>
            </a:p>
          </p:txBody>
        </p:sp>
        <p:sp>
          <p:nvSpPr>
            <p:cNvPr id="15" name="object 15"/>
            <p:cNvSpPr/>
            <p:nvPr/>
          </p:nvSpPr>
          <p:spPr>
            <a:xfrm>
              <a:off x="4673986" y="4332731"/>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16" name="object 16"/>
            <p:cNvSpPr/>
            <p:nvPr/>
          </p:nvSpPr>
          <p:spPr>
            <a:xfrm>
              <a:off x="4669414" y="4328160"/>
              <a:ext cx="117475" cy="88900"/>
            </a:xfrm>
            <a:custGeom>
              <a:avLst/>
              <a:gdLst/>
              <a:ahLst/>
              <a:cxnLst/>
              <a:rect l="l" t="t" r="r" b="b"/>
              <a:pathLst>
                <a:path w="117475" h="88900">
                  <a:moveTo>
                    <a:pt x="117348" y="88392"/>
                  </a:moveTo>
                  <a:lnTo>
                    <a:pt x="117348" y="0"/>
                  </a:lnTo>
                  <a:lnTo>
                    <a:pt x="0" y="0"/>
                  </a:lnTo>
                  <a:lnTo>
                    <a:pt x="0" y="88392"/>
                  </a:lnTo>
                  <a:lnTo>
                    <a:pt x="4572" y="88392"/>
                  </a:lnTo>
                  <a:lnTo>
                    <a:pt x="4572" y="9144"/>
                  </a:lnTo>
                  <a:lnTo>
                    <a:pt x="9144" y="4572"/>
                  </a:lnTo>
                  <a:lnTo>
                    <a:pt x="9144" y="9144"/>
                  </a:lnTo>
                  <a:lnTo>
                    <a:pt x="108204" y="9144"/>
                  </a:lnTo>
                  <a:lnTo>
                    <a:pt x="108204" y="4572"/>
                  </a:lnTo>
                  <a:lnTo>
                    <a:pt x="112776" y="9144"/>
                  </a:lnTo>
                  <a:lnTo>
                    <a:pt x="112776" y="88392"/>
                  </a:lnTo>
                  <a:lnTo>
                    <a:pt x="117348" y="88392"/>
                  </a:lnTo>
                  <a:close/>
                </a:path>
                <a:path w="117475" h="88900">
                  <a:moveTo>
                    <a:pt x="9144" y="9144"/>
                  </a:moveTo>
                  <a:lnTo>
                    <a:pt x="9144" y="4572"/>
                  </a:lnTo>
                  <a:lnTo>
                    <a:pt x="4572" y="9144"/>
                  </a:lnTo>
                  <a:lnTo>
                    <a:pt x="9144" y="9144"/>
                  </a:lnTo>
                  <a:close/>
                </a:path>
                <a:path w="117475" h="88900">
                  <a:moveTo>
                    <a:pt x="9144" y="79248"/>
                  </a:moveTo>
                  <a:lnTo>
                    <a:pt x="9144" y="9144"/>
                  </a:lnTo>
                  <a:lnTo>
                    <a:pt x="4572" y="9144"/>
                  </a:lnTo>
                  <a:lnTo>
                    <a:pt x="4572" y="79248"/>
                  </a:lnTo>
                  <a:lnTo>
                    <a:pt x="9144" y="79248"/>
                  </a:lnTo>
                  <a:close/>
                </a:path>
                <a:path w="117475" h="88900">
                  <a:moveTo>
                    <a:pt x="112776" y="79248"/>
                  </a:moveTo>
                  <a:lnTo>
                    <a:pt x="4572" y="79248"/>
                  </a:lnTo>
                  <a:lnTo>
                    <a:pt x="9144" y="83820"/>
                  </a:lnTo>
                  <a:lnTo>
                    <a:pt x="9144" y="88392"/>
                  </a:lnTo>
                  <a:lnTo>
                    <a:pt x="108204" y="88392"/>
                  </a:lnTo>
                  <a:lnTo>
                    <a:pt x="108204" y="83820"/>
                  </a:lnTo>
                  <a:lnTo>
                    <a:pt x="112776" y="79248"/>
                  </a:lnTo>
                  <a:close/>
                </a:path>
                <a:path w="117475" h="88900">
                  <a:moveTo>
                    <a:pt x="9144" y="88392"/>
                  </a:moveTo>
                  <a:lnTo>
                    <a:pt x="9144" y="83820"/>
                  </a:lnTo>
                  <a:lnTo>
                    <a:pt x="4572" y="79248"/>
                  </a:lnTo>
                  <a:lnTo>
                    <a:pt x="4572" y="88392"/>
                  </a:lnTo>
                  <a:lnTo>
                    <a:pt x="9144" y="88392"/>
                  </a:lnTo>
                  <a:close/>
                </a:path>
                <a:path w="117475" h="88900">
                  <a:moveTo>
                    <a:pt x="112776" y="9144"/>
                  </a:moveTo>
                  <a:lnTo>
                    <a:pt x="108204" y="4572"/>
                  </a:lnTo>
                  <a:lnTo>
                    <a:pt x="108204" y="9144"/>
                  </a:lnTo>
                  <a:lnTo>
                    <a:pt x="112776" y="9144"/>
                  </a:lnTo>
                  <a:close/>
                </a:path>
                <a:path w="117475" h="88900">
                  <a:moveTo>
                    <a:pt x="112776" y="79248"/>
                  </a:moveTo>
                  <a:lnTo>
                    <a:pt x="112776" y="9144"/>
                  </a:lnTo>
                  <a:lnTo>
                    <a:pt x="108204" y="9144"/>
                  </a:lnTo>
                  <a:lnTo>
                    <a:pt x="108204" y="79248"/>
                  </a:lnTo>
                  <a:lnTo>
                    <a:pt x="112776" y="79248"/>
                  </a:lnTo>
                  <a:close/>
                </a:path>
                <a:path w="117475" h="88900">
                  <a:moveTo>
                    <a:pt x="112776" y="88392"/>
                  </a:moveTo>
                  <a:lnTo>
                    <a:pt x="112776" y="79248"/>
                  </a:lnTo>
                  <a:lnTo>
                    <a:pt x="108204" y="83820"/>
                  </a:lnTo>
                  <a:lnTo>
                    <a:pt x="108204" y="88392"/>
                  </a:lnTo>
                  <a:lnTo>
                    <a:pt x="112776" y="88392"/>
                  </a:lnTo>
                  <a:close/>
                </a:path>
              </a:pathLst>
            </a:custGeom>
            <a:solidFill>
              <a:srgbClr val="000000"/>
            </a:solidFill>
          </p:spPr>
          <p:txBody>
            <a:bodyPr wrap="square" lIns="0" tIns="0" rIns="0" bIns="0" rtlCol="0"/>
            <a:lstStyle/>
            <a:p>
              <a:endParaRPr sz="1634"/>
            </a:p>
          </p:txBody>
        </p:sp>
        <p:sp>
          <p:nvSpPr>
            <p:cNvPr id="17" name="object 17"/>
            <p:cNvSpPr/>
            <p:nvPr/>
          </p:nvSpPr>
          <p:spPr>
            <a:xfrm>
              <a:off x="5850513" y="4340351"/>
              <a:ext cx="102235" cy="79375"/>
            </a:xfrm>
            <a:custGeom>
              <a:avLst/>
              <a:gdLst/>
              <a:ahLst/>
              <a:cxnLst/>
              <a:rect l="l" t="t" r="r" b="b"/>
              <a:pathLst>
                <a:path w="102235" h="79375">
                  <a:moveTo>
                    <a:pt x="102107" y="79247"/>
                  </a:moveTo>
                  <a:lnTo>
                    <a:pt x="102107" y="0"/>
                  </a:lnTo>
                  <a:lnTo>
                    <a:pt x="0" y="0"/>
                  </a:lnTo>
                  <a:lnTo>
                    <a:pt x="0" y="79247"/>
                  </a:lnTo>
                  <a:lnTo>
                    <a:pt x="102107" y="79247"/>
                  </a:lnTo>
                  <a:close/>
                </a:path>
              </a:pathLst>
            </a:custGeom>
            <a:solidFill>
              <a:srgbClr val="3232CC"/>
            </a:solidFill>
          </p:spPr>
          <p:txBody>
            <a:bodyPr wrap="square" lIns="0" tIns="0" rIns="0" bIns="0" rtlCol="0"/>
            <a:lstStyle/>
            <a:p>
              <a:endParaRPr sz="1634"/>
            </a:p>
          </p:txBody>
        </p:sp>
        <p:sp>
          <p:nvSpPr>
            <p:cNvPr id="18" name="object 18"/>
            <p:cNvSpPr/>
            <p:nvPr/>
          </p:nvSpPr>
          <p:spPr>
            <a:xfrm>
              <a:off x="5845942" y="4335780"/>
              <a:ext cx="113030" cy="88900"/>
            </a:xfrm>
            <a:custGeom>
              <a:avLst/>
              <a:gdLst/>
              <a:ahLst/>
              <a:cxnLst/>
              <a:rect l="l" t="t" r="r" b="b"/>
              <a:pathLst>
                <a:path w="113029" h="88900">
                  <a:moveTo>
                    <a:pt x="112776" y="88392"/>
                  </a:moveTo>
                  <a:lnTo>
                    <a:pt x="112776" y="0"/>
                  </a:lnTo>
                  <a:lnTo>
                    <a:pt x="0" y="0"/>
                  </a:lnTo>
                  <a:lnTo>
                    <a:pt x="0" y="88392"/>
                  </a:lnTo>
                  <a:lnTo>
                    <a:pt x="4572" y="88392"/>
                  </a:lnTo>
                  <a:lnTo>
                    <a:pt x="4572" y="9144"/>
                  </a:lnTo>
                  <a:lnTo>
                    <a:pt x="9144" y="4572"/>
                  </a:lnTo>
                  <a:lnTo>
                    <a:pt x="9144" y="9144"/>
                  </a:lnTo>
                  <a:lnTo>
                    <a:pt x="102108" y="9144"/>
                  </a:lnTo>
                  <a:lnTo>
                    <a:pt x="102108" y="4572"/>
                  </a:lnTo>
                  <a:lnTo>
                    <a:pt x="106680" y="9144"/>
                  </a:lnTo>
                  <a:lnTo>
                    <a:pt x="106680" y="88392"/>
                  </a:lnTo>
                  <a:lnTo>
                    <a:pt x="112776" y="88392"/>
                  </a:lnTo>
                  <a:close/>
                </a:path>
                <a:path w="113029" h="88900">
                  <a:moveTo>
                    <a:pt x="9144" y="9144"/>
                  </a:moveTo>
                  <a:lnTo>
                    <a:pt x="9144" y="4572"/>
                  </a:lnTo>
                  <a:lnTo>
                    <a:pt x="4572" y="9144"/>
                  </a:lnTo>
                  <a:lnTo>
                    <a:pt x="9144" y="9144"/>
                  </a:lnTo>
                  <a:close/>
                </a:path>
                <a:path w="113029" h="88900">
                  <a:moveTo>
                    <a:pt x="9144" y="79248"/>
                  </a:moveTo>
                  <a:lnTo>
                    <a:pt x="9144" y="9144"/>
                  </a:lnTo>
                  <a:lnTo>
                    <a:pt x="4572" y="9144"/>
                  </a:lnTo>
                  <a:lnTo>
                    <a:pt x="4572" y="79248"/>
                  </a:lnTo>
                  <a:lnTo>
                    <a:pt x="9144" y="79248"/>
                  </a:lnTo>
                  <a:close/>
                </a:path>
                <a:path w="113029" h="88900">
                  <a:moveTo>
                    <a:pt x="106680" y="79248"/>
                  </a:moveTo>
                  <a:lnTo>
                    <a:pt x="4572" y="79248"/>
                  </a:lnTo>
                  <a:lnTo>
                    <a:pt x="9144" y="83820"/>
                  </a:lnTo>
                  <a:lnTo>
                    <a:pt x="9144" y="88392"/>
                  </a:lnTo>
                  <a:lnTo>
                    <a:pt x="102108" y="88392"/>
                  </a:lnTo>
                  <a:lnTo>
                    <a:pt x="102108" y="83820"/>
                  </a:lnTo>
                  <a:lnTo>
                    <a:pt x="106680" y="79248"/>
                  </a:lnTo>
                  <a:close/>
                </a:path>
                <a:path w="113029" h="88900">
                  <a:moveTo>
                    <a:pt x="9144" y="88392"/>
                  </a:moveTo>
                  <a:lnTo>
                    <a:pt x="9144" y="83820"/>
                  </a:lnTo>
                  <a:lnTo>
                    <a:pt x="4572" y="79248"/>
                  </a:lnTo>
                  <a:lnTo>
                    <a:pt x="4572" y="88392"/>
                  </a:lnTo>
                  <a:lnTo>
                    <a:pt x="9144" y="88392"/>
                  </a:lnTo>
                  <a:close/>
                </a:path>
                <a:path w="113029" h="88900">
                  <a:moveTo>
                    <a:pt x="106680" y="9144"/>
                  </a:moveTo>
                  <a:lnTo>
                    <a:pt x="102108" y="4572"/>
                  </a:lnTo>
                  <a:lnTo>
                    <a:pt x="102108" y="9144"/>
                  </a:lnTo>
                  <a:lnTo>
                    <a:pt x="106680" y="9144"/>
                  </a:lnTo>
                  <a:close/>
                </a:path>
                <a:path w="113029" h="88900">
                  <a:moveTo>
                    <a:pt x="106680" y="79248"/>
                  </a:moveTo>
                  <a:lnTo>
                    <a:pt x="106680" y="9144"/>
                  </a:lnTo>
                  <a:lnTo>
                    <a:pt x="102108" y="9144"/>
                  </a:lnTo>
                  <a:lnTo>
                    <a:pt x="102108" y="79248"/>
                  </a:lnTo>
                  <a:lnTo>
                    <a:pt x="106680" y="79248"/>
                  </a:lnTo>
                  <a:close/>
                </a:path>
                <a:path w="113029" h="88900">
                  <a:moveTo>
                    <a:pt x="106680" y="88392"/>
                  </a:moveTo>
                  <a:lnTo>
                    <a:pt x="106680" y="79248"/>
                  </a:lnTo>
                  <a:lnTo>
                    <a:pt x="102108" y="83820"/>
                  </a:lnTo>
                  <a:lnTo>
                    <a:pt x="102108" y="88392"/>
                  </a:lnTo>
                  <a:lnTo>
                    <a:pt x="106680" y="88392"/>
                  </a:lnTo>
                  <a:close/>
                </a:path>
              </a:pathLst>
            </a:custGeom>
            <a:solidFill>
              <a:srgbClr val="000000"/>
            </a:solidFill>
          </p:spPr>
          <p:txBody>
            <a:bodyPr wrap="square" lIns="0" tIns="0" rIns="0" bIns="0" rtlCol="0"/>
            <a:lstStyle/>
            <a:p>
              <a:endParaRPr sz="1634"/>
            </a:p>
          </p:txBody>
        </p:sp>
        <p:sp>
          <p:nvSpPr>
            <p:cNvPr id="19" name="object 19"/>
            <p:cNvSpPr/>
            <p:nvPr/>
          </p:nvSpPr>
          <p:spPr>
            <a:xfrm>
              <a:off x="3218566" y="4154423"/>
              <a:ext cx="381000" cy="609600"/>
            </a:xfrm>
            <a:custGeom>
              <a:avLst/>
              <a:gdLst/>
              <a:ahLst/>
              <a:cxnLst/>
              <a:rect l="l" t="t" r="r" b="b"/>
              <a:pathLst>
                <a:path w="381000" h="609600">
                  <a:moveTo>
                    <a:pt x="380999" y="609599"/>
                  </a:moveTo>
                  <a:lnTo>
                    <a:pt x="374903" y="291083"/>
                  </a:lnTo>
                  <a:lnTo>
                    <a:pt x="146303" y="291083"/>
                  </a:lnTo>
                  <a:lnTo>
                    <a:pt x="146303" y="0"/>
                  </a:lnTo>
                  <a:lnTo>
                    <a:pt x="0" y="4571"/>
                  </a:lnTo>
                  <a:lnTo>
                    <a:pt x="0" y="609599"/>
                  </a:lnTo>
                  <a:lnTo>
                    <a:pt x="380999" y="609599"/>
                  </a:lnTo>
                  <a:close/>
                </a:path>
              </a:pathLst>
            </a:custGeom>
            <a:solidFill>
              <a:srgbClr val="00CC98"/>
            </a:solidFill>
          </p:spPr>
          <p:txBody>
            <a:bodyPr wrap="square" lIns="0" tIns="0" rIns="0" bIns="0" rtlCol="0"/>
            <a:lstStyle/>
            <a:p>
              <a:endParaRPr sz="1634"/>
            </a:p>
          </p:txBody>
        </p:sp>
        <p:sp>
          <p:nvSpPr>
            <p:cNvPr id="20" name="object 20"/>
            <p:cNvSpPr/>
            <p:nvPr/>
          </p:nvSpPr>
          <p:spPr>
            <a:xfrm>
              <a:off x="3212470" y="4149852"/>
              <a:ext cx="391795" cy="619125"/>
            </a:xfrm>
            <a:custGeom>
              <a:avLst/>
              <a:gdLst/>
              <a:ahLst/>
              <a:cxnLst/>
              <a:rect l="l" t="t" r="r" b="b"/>
              <a:pathLst>
                <a:path w="391795" h="619125">
                  <a:moveTo>
                    <a:pt x="158496" y="291084"/>
                  </a:moveTo>
                  <a:lnTo>
                    <a:pt x="158496" y="3048"/>
                  </a:lnTo>
                  <a:lnTo>
                    <a:pt x="156972" y="3048"/>
                  </a:lnTo>
                  <a:lnTo>
                    <a:pt x="156972" y="1524"/>
                  </a:lnTo>
                  <a:lnTo>
                    <a:pt x="155448" y="1524"/>
                  </a:lnTo>
                  <a:lnTo>
                    <a:pt x="153924" y="0"/>
                  </a:lnTo>
                  <a:lnTo>
                    <a:pt x="150876" y="47"/>
                  </a:lnTo>
                  <a:lnTo>
                    <a:pt x="6096" y="4524"/>
                  </a:lnTo>
                  <a:lnTo>
                    <a:pt x="3048" y="4572"/>
                  </a:lnTo>
                  <a:lnTo>
                    <a:pt x="0" y="7620"/>
                  </a:lnTo>
                  <a:lnTo>
                    <a:pt x="0" y="617220"/>
                  </a:lnTo>
                  <a:lnTo>
                    <a:pt x="3048" y="618744"/>
                  </a:lnTo>
                  <a:lnTo>
                    <a:pt x="6096" y="618744"/>
                  </a:lnTo>
                  <a:lnTo>
                    <a:pt x="6096" y="15240"/>
                  </a:lnTo>
                  <a:lnTo>
                    <a:pt x="10668" y="9144"/>
                  </a:lnTo>
                  <a:lnTo>
                    <a:pt x="10668" y="15051"/>
                  </a:lnTo>
                  <a:lnTo>
                    <a:pt x="147828" y="9395"/>
                  </a:lnTo>
                  <a:lnTo>
                    <a:pt x="147828" y="4572"/>
                  </a:lnTo>
                  <a:lnTo>
                    <a:pt x="153924" y="9144"/>
                  </a:lnTo>
                  <a:lnTo>
                    <a:pt x="153924" y="291084"/>
                  </a:lnTo>
                  <a:lnTo>
                    <a:pt x="158496" y="291084"/>
                  </a:lnTo>
                  <a:close/>
                </a:path>
                <a:path w="391795" h="619125">
                  <a:moveTo>
                    <a:pt x="10668" y="15051"/>
                  </a:moveTo>
                  <a:lnTo>
                    <a:pt x="10668" y="9144"/>
                  </a:lnTo>
                  <a:lnTo>
                    <a:pt x="6096" y="15240"/>
                  </a:lnTo>
                  <a:lnTo>
                    <a:pt x="10668" y="15051"/>
                  </a:lnTo>
                  <a:close/>
                </a:path>
                <a:path w="391795" h="619125">
                  <a:moveTo>
                    <a:pt x="10668" y="609600"/>
                  </a:moveTo>
                  <a:lnTo>
                    <a:pt x="10668" y="15051"/>
                  </a:lnTo>
                  <a:lnTo>
                    <a:pt x="6096" y="15240"/>
                  </a:lnTo>
                  <a:lnTo>
                    <a:pt x="6096" y="609600"/>
                  </a:lnTo>
                  <a:lnTo>
                    <a:pt x="10668" y="609600"/>
                  </a:lnTo>
                  <a:close/>
                </a:path>
                <a:path w="391795" h="619125">
                  <a:moveTo>
                    <a:pt x="391668" y="615696"/>
                  </a:moveTo>
                  <a:lnTo>
                    <a:pt x="391668" y="614172"/>
                  </a:lnTo>
                  <a:lnTo>
                    <a:pt x="387096" y="295656"/>
                  </a:lnTo>
                  <a:lnTo>
                    <a:pt x="387096" y="609600"/>
                  </a:lnTo>
                  <a:lnTo>
                    <a:pt x="381000" y="614172"/>
                  </a:lnTo>
                  <a:lnTo>
                    <a:pt x="380934" y="609600"/>
                  </a:lnTo>
                  <a:lnTo>
                    <a:pt x="6096" y="609600"/>
                  </a:lnTo>
                  <a:lnTo>
                    <a:pt x="10668" y="614172"/>
                  </a:lnTo>
                  <a:lnTo>
                    <a:pt x="10668" y="618744"/>
                  </a:lnTo>
                  <a:lnTo>
                    <a:pt x="390144" y="618744"/>
                  </a:lnTo>
                  <a:lnTo>
                    <a:pt x="390144" y="617220"/>
                  </a:lnTo>
                  <a:lnTo>
                    <a:pt x="391668" y="615696"/>
                  </a:lnTo>
                  <a:close/>
                </a:path>
                <a:path w="391795" h="619125">
                  <a:moveTo>
                    <a:pt x="10668" y="618744"/>
                  </a:moveTo>
                  <a:lnTo>
                    <a:pt x="10668" y="614172"/>
                  </a:lnTo>
                  <a:lnTo>
                    <a:pt x="6096" y="609600"/>
                  </a:lnTo>
                  <a:lnTo>
                    <a:pt x="6096" y="618744"/>
                  </a:lnTo>
                  <a:lnTo>
                    <a:pt x="10668" y="618744"/>
                  </a:lnTo>
                  <a:close/>
                </a:path>
                <a:path w="391795" h="619125">
                  <a:moveTo>
                    <a:pt x="153924" y="9144"/>
                  </a:moveTo>
                  <a:lnTo>
                    <a:pt x="147828" y="4572"/>
                  </a:lnTo>
                  <a:lnTo>
                    <a:pt x="147828" y="9395"/>
                  </a:lnTo>
                  <a:lnTo>
                    <a:pt x="153924" y="9144"/>
                  </a:lnTo>
                  <a:close/>
                </a:path>
                <a:path w="391795" h="619125">
                  <a:moveTo>
                    <a:pt x="153924" y="291084"/>
                  </a:moveTo>
                  <a:lnTo>
                    <a:pt x="153924" y="9144"/>
                  </a:lnTo>
                  <a:lnTo>
                    <a:pt x="147828" y="9395"/>
                  </a:lnTo>
                  <a:lnTo>
                    <a:pt x="147828" y="298704"/>
                  </a:lnTo>
                  <a:lnTo>
                    <a:pt x="150876" y="300228"/>
                  </a:lnTo>
                  <a:lnTo>
                    <a:pt x="152400" y="300228"/>
                  </a:lnTo>
                  <a:lnTo>
                    <a:pt x="152400" y="291084"/>
                  </a:lnTo>
                  <a:lnTo>
                    <a:pt x="153924" y="291084"/>
                  </a:lnTo>
                  <a:close/>
                </a:path>
                <a:path w="391795" h="619125">
                  <a:moveTo>
                    <a:pt x="387096" y="609600"/>
                  </a:moveTo>
                  <a:lnTo>
                    <a:pt x="387096" y="292608"/>
                  </a:lnTo>
                  <a:lnTo>
                    <a:pt x="384048" y="291084"/>
                  </a:lnTo>
                  <a:lnTo>
                    <a:pt x="152400" y="291084"/>
                  </a:lnTo>
                  <a:lnTo>
                    <a:pt x="158496" y="295656"/>
                  </a:lnTo>
                  <a:lnTo>
                    <a:pt x="158496" y="300228"/>
                  </a:lnTo>
                  <a:lnTo>
                    <a:pt x="376428" y="300228"/>
                  </a:lnTo>
                  <a:lnTo>
                    <a:pt x="376428" y="295656"/>
                  </a:lnTo>
                  <a:lnTo>
                    <a:pt x="381000" y="300228"/>
                  </a:lnTo>
                  <a:lnTo>
                    <a:pt x="381000" y="609600"/>
                  </a:lnTo>
                  <a:lnTo>
                    <a:pt x="387096" y="609600"/>
                  </a:lnTo>
                  <a:close/>
                </a:path>
                <a:path w="391795" h="619125">
                  <a:moveTo>
                    <a:pt x="158496" y="300228"/>
                  </a:moveTo>
                  <a:lnTo>
                    <a:pt x="158496" y="295656"/>
                  </a:lnTo>
                  <a:lnTo>
                    <a:pt x="152400" y="291084"/>
                  </a:lnTo>
                  <a:lnTo>
                    <a:pt x="152400" y="300228"/>
                  </a:lnTo>
                  <a:lnTo>
                    <a:pt x="158496" y="300228"/>
                  </a:lnTo>
                  <a:close/>
                </a:path>
                <a:path w="391795" h="619125">
                  <a:moveTo>
                    <a:pt x="381000" y="300228"/>
                  </a:moveTo>
                  <a:lnTo>
                    <a:pt x="376428" y="295656"/>
                  </a:lnTo>
                  <a:lnTo>
                    <a:pt x="376493" y="300228"/>
                  </a:lnTo>
                  <a:lnTo>
                    <a:pt x="381000" y="300228"/>
                  </a:lnTo>
                  <a:close/>
                </a:path>
                <a:path w="391795" h="619125">
                  <a:moveTo>
                    <a:pt x="376493" y="300228"/>
                  </a:moveTo>
                  <a:lnTo>
                    <a:pt x="376428" y="295656"/>
                  </a:lnTo>
                  <a:lnTo>
                    <a:pt x="376428" y="300228"/>
                  </a:lnTo>
                  <a:close/>
                </a:path>
                <a:path w="391795" h="619125">
                  <a:moveTo>
                    <a:pt x="381000" y="609600"/>
                  </a:moveTo>
                  <a:lnTo>
                    <a:pt x="381000" y="300228"/>
                  </a:lnTo>
                  <a:lnTo>
                    <a:pt x="376493" y="300228"/>
                  </a:lnTo>
                  <a:lnTo>
                    <a:pt x="380934" y="609600"/>
                  </a:lnTo>
                  <a:close/>
                </a:path>
                <a:path w="391795" h="619125">
                  <a:moveTo>
                    <a:pt x="387096" y="609600"/>
                  </a:moveTo>
                  <a:lnTo>
                    <a:pt x="380934" y="609600"/>
                  </a:lnTo>
                  <a:lnTo>
                    <a:pt x="381000" y="614172"/>
                  </a:lnTo>
                  <a:lnTo>
                    <a:pt x="387096" y="609600"/>
                  </a:lnTo>
                  <a:close/>
                </a:path>
              </a:pathLst>
            </a:custGeom>
            <a:solidFill>
              <a:srgbClr val="000000"/>
            </a:solidFill>
          </p:spPr>
          <p:txBody>
            <a:bodyPr wrap="square" lIns="0" tIns="0" rIns="0" bIns="0" rtlCol="0"/>
            <a:lstStyle/>
            <a:p>
              <a:endParaRPr sz="1634"/>
            </a:p>
          </p:txBody>
        </p:sp>
        <p:sp>
          <p:nvSpPr>
            <p:cNvPr id="21" name="object 21"/>
            <p:cNvSpPr/>
            <p:nvPr/>
          </p:nvSpPr>
          <p:spPr>
            <a:xfrm>
              <a:off x="6927981" y="4154423"/>
              <a:ext cx="381000" cy="609600"/>
            </a:xfrm>
            <a:custGeom>
              <a:avLst/>
              <a:gdLst/>
              <a:ahLst/>
              <a:cxnLst/>
              <a:rect l="l" t="t" r="r" b="b"/>
              <a:pathLst>
                <a:path w="381000" h="609600">
                  <a:moveTo>
                    <a:pt x="380999" y="609599"/>
                  </a:moveTo>
                  <a:lnTo>
                    <a:pt x="380999" y="4571"/>
                  </a:lnTo>
                  <a:lnTo>
                    <a:pt x="233171" y="0"/>
                  </a:lnTo>
                  <a:lnTo>
                    <a:pt x="233171" y="291083"/>
                  </a:lnTo>
                  <a:lnTo>
                    <a:pt x="4571" y="291083"/>
                  </a:lnTo>
                  <a:lnTo>
                    <a:pt x="0" y="609599"/>
                  </a:lnTo>
                  <a:lnTo>
                    <a:pt x="380999" y="609599"/>
                  </a:lnTo>
                  <a:close/>
                </a:path>
              </a:pathLst>
            </a:custGeom>
            <a:solidFill>
              <a:srgbClr val="00CC98"/>
            </a:solidFill>
          </p:spPr>
          <p:txBody>
            <a:bodyPr wrap="square" lIns="0" tIns="0" rIns="0" bIns="0" rtlCol="0"/>
            <a:lstStyle/>
            <a:p>
              <a:endParaRPr sz="1634"/>
            </a:p>
          </p:txBody>
        </p:sp>
        <p:sp>
          <p:nvSpPr>
            <p:cNvPr id="22" name="object 22"/>
            <p:cNvSpPr/>
            <p:nvPr/>
          </p:nvSpPr>
          <p:spPr>
            <a:xfrm>
              <a:off x="6923410" y="4149852"/>
              <a:ext cx="390525" cy="619125"/>
            </a:xfrm>
            <a:custGeom>
              <a:avLst/>
              <a:gdLst/>
              <a:ahLst/>
              <a:cxnLst/>
              <a:rect l="l" t="t" r="r" b="b"/>
              <a:pathLst>
                <a:path w="390525" h="619125">
                  <a:moveTo>
                    <a:pt x="385572" y="609600"/>
                  </a:moveTo>
                  <a:lnTo>
                    <a:pt x="9209" y="609600"/>
                  </a:lnTo>
                  <a:lnTo>
                    <a:pt x="9144" y="614172"/>
                  </a:lnTo>
                  <a:lnTo>
                    <a:pt x="4572" y="609600"/>
                  </a:lnTo>
                  <a:lnTo>
                    <a:pt x="4572" y="295656"/>
                  </a:lnTo>
                  <a:lnTo>
                    <a:pt x="0" y="614172"/>
                  </a:lnTo>
                  <a:lnTo>
                    <a:pt x="0" y="617220"/>
                  </a:lnTo>
                  <a:lnTo>
                    <a:pt x="1524" y="618744"/>
                  </a:lnTo>
                  <a:lnTo>
                    <a:pt x="381000" y="618744"/>
                  </a:lnTo>
                  <a:lnTo>
                    <a:pt x="381000" y="614172"/>
                  </a:lnTo>
                  <a:lnTo>
                    <a:pt x="385572" y="609600"/>
                  </a:lnTo>
                  <a:close/>
                </a:path>
                <a:path w="390525" h="619125">
                  <a:moveTo>
                    <a:pt x="237744" y="291084"/>
                  </a:moveTo>
                  <a:lnTo>
                    <a:pt x="6096" y="291084"/>
                  </a:lnTo>
                  <a:lnTo>
                    <a:pt x="4572" y="292608"/>
                  </a:lnTo>
                  <a:lnTo>
                    <a:pt x="4572" y="609600"/>
                  </a:lnTo>
                  <a:lnTo>
                    <a:pt x="9144" y="609600"/>
                  </a:lnTo>
                  <a:lnTo>
                    <a:pt x="9144" y="300228"/>
                  </a:lnTo>
                  <a:lnTo>
                    <a:pt x="13716" y="295656"/>
                  </a:lnTo>
                  <a:lnTo>
                    <a:pt x="13716" y="300228"/>
                  </a:lnTo>
                  <a:lnTo>
                    <a:pt x="233172" y="300228"/>
                  </a:lnTo>
                  <a:lnTo>
                    <a:pt x="233172" y="295656"/>
                  </a:lnTo>
                  <a:lnTo>
                    <a:pt x="237744" y="291084"/>
                  </a:lnTo>
                  <a:close/>
                </a:path>
                <a:path w="390525" h="619125">
                  <a:moveTo>
                    <a:pt x="9209" y="609600"/>
                  </a:moveTo>
                  <a:lnTo>
                    <a:pt x="4572" y="609600"/>
                  </a:lnTo>
                  <a:lnTo>
                    <a:pt x="9144" y="614172"/>
                  </a:lnTo>
                  <a:lnTo>
                    <a:pt x="9209" y="609600"/>
                  </a:lnTo>
                  <a:close/>
                </a:path>
                <a:path w="390525" h="619125">
                  <a:moveTo>
                    <a:pt x="13716" y="295656"/>
                  </a:moveTo>
                  <a:lnTo>
                    <a:pt x="9144" y="300228"/>
                  </a:lnTo>
                  <a:lnTo>
                    <a:pt x="13650" y="300228"/>
                  </a:lnTo>
                  <a:lnTo>
                    <a:pt x="13716" y="295656"/>
                  </a:lnTo>
                  <a:close/>
                </a:path>
                <a:path w="390525" h="619125">
                  <a:moveTo>
                    <a:pt x="13650" y="300228"/>
                  </a:moveTo>
                  <a:lnTo>
                    <a:pt x="9144" y="300228"/>
                  </a:lnTo>
                  <a:lnTo>
                    <a:pt x="9144" y="609600"/>
                  </a:lnTo>
                  <a:lnTo>
                    <a:pt x="13650" y="300228"/>
                  </a:lnTo>
                  <a:close/>
                </a:path>
                <a:path w="390525" h="619125">
                  <a:moveTo>
                    <a:pt x="13716" y="300228"/>
                  </a:moveTo>
                  <a:lnTo>
                    <a:pt x="13716" y="295656"/>
                  </a:lnTo>
                  <a:lnTo>
                    <a:pt x="13650" y="300228"/>
                  </a:lnTo>
                  <a:close/>
                </a:path>
                <a:path w="390525" h="619125">
                  <a:moveTo>
                    <a:pt x="390144" y="617220"/>
                  </a:moveTo>
                  <a:lnTo>
                    <a:pt x="390144" y="7620"/>
                  </a:lnTo>
                  <a:lnTo>
                    <a:pt x="388620" y="4572"/>
                  </a:lnTo>
                  <a:lnTo>
                    <a:pt x="385572" y="4572"/>
                  </a:lnTo>
                  <a:lnTo>
                    <a:pt x="240792" y="94"/>
                  </a:lnTo>
                  <a:lnTo>
                    <a:pt x="236220" y="0"/>
                  </a:lnTo>
                  <a:lnTo>
                    <a:pt x="236220" y="1524"/>
                  </a:lnTo>
                  <a:lnTo>
                    <a:pt x="234696" y="1524"/>
                  </a:lnTo>
                  <a:lnTo>
                    <a:pt x="233172" y="3048"/>
                  </a:lnTo>
                  <a:lnTo>
                    <a:pt x="233172" y="291084"/>
                  </a:lnTo>
                  <a:lnTo>
                    <a:pt x="237744" y="291084"/>
                  </a:lnTo>
                  <a:lnTo>
                    <a:pt x="237744" y="9144"/>
                  </a:lnTo>
                  <a:lnTo>
                    <a:pt x="242316" y="4572"/>
                  </a:lnTo>
                  <a:lnTo>
                    <a:pt x="242316" y="9332"/>
                  </a:lnTo>
                  <a:lnTo>
                    <a:pt x="381000" y="15051"/>
                  </a:lnTo>
                  <a:lnTo>
                    <a:pt x="381000" y="9144"/>
                  </a:lnTo>
                  <a:lnTo>
                    <a:pt x="385572" y="15240"/>
                  </a:lnTo>
                  <a:lnTo>
                    <a:pt x="385572" y="618744"/>
                  </a:lnTo>
                  <a:lnTo>
                    <a:pt x="388620" y="618744"/>
                  </a:lnTo>
                  <a:lnTo>
                    <a:pt x="390144" y="617220"/>
                  </a:lnTo>
                  <a:close/>
                </a:path>
                <a:path w="390525" h="619125">
                  <a:moveTo>
                    <a:pt x="242316" y="298704"/>
                  </a:moveTo>
                  <a:lnTo>
                    <a:pt x="242316" y="9332"/>
                  </a:lnTo>
                  <a:lnTo>
                    <a:pt x="237744" y="9144"/>
                  </a:lnTo>
                  <a:lnTo>
                    <a:pt x="237744" y="291084"/>
                  </a:lnTo>
                  <a:lnTo>
                    <a:pt x="233172" y="295656"/>
                  </a:lnTo>
                  <a:lnTo>
                    <a:pt x="233172" y="300228"/>
                  </a:lnTo>
                  <a:lnTo>
                    <a:pt x="240792" y="300228"/>
                  </a:lnTo>
                  <a:lnTo>
                    <a:pt x="242316" y="298704"/>
                  </a:lnTo>
                  <a:close/>
                </a:path>
                <a:path w="390525" h="619125">
                  <a:moveTo>
                    <a:pt x="242316" y="9332"/>
                  </a:moveTo>
                  <a:lnTo>
                    <a:pt x="242316" y="4572"/>
                  </a:lnTo>
                  <a:lnTo>
                    <a:pt x="237744" y="9144"/>
                  </a:lnTo>
                  <a:lnTo>
                    <a:pt x="242316" y="9332"/>
                  </a:lnTo>
                  <a:close/>
                </a:path>
                <a:path w="390525" h="619125">
                  <a:moveTo>
                    <a:pt x="385572" y="15240"/>
                  </a:moveTo>
                  <a:lnTo>
                    <a:pt x="381000" y="9144"/>
                  </a:lnTo>
                  <a:lnTo>
                    <a:pt x="381000" y="15051"/>
                  </a:lnTo>
                  <a:lnTo>
                    <a:pt x="385572" y="15240"/>
                  </a:lnTo>
                  <a:close/>
                </a:path>
                <a:path w="390525" h="619125">
                  <a:moveTo>
                    <a:pt x="385572" y="609600"/>
                  </a:moveTo>
                  <a:lnTo>
                    <a:pt x="385572" y="15240"/>
                  </a:lnTo>
                  <a:lnTo>
                    <a:pt x="381000" y="15051"/>
                  </a:lnTo>
                  <a:lnTo>
                    <a:pt x="381000" y="609600"/>
                  </a:lnTo>
                  <a:lnTo>
                    <a:pt x="385572" y="609600"/>
                  </a:lnTo>
                  <a:close/>
                </a:path>
                <a:path w="390525" h="619125">
                  <a:moveTo>
                    <a:pt x="385572" y="618744"/>
                  </a:moveTo>
                  <a:lnTo>
                    <a:pt x="385572" y="609600"/>
                  </a:lnTo>
                  <a:lnTo>
                    <a:pt x="381000" y="614172"/>
                  </a:lnTo>
                  <a:lnTo>
                    <a:pt x="381000" y="618744"/>
                  </a:lnTo>
                  <a:lnTo>
                    <a:pt x="385572" y="618744"/>
                  </a:lnTo>
                  <a:close/>
                </a:path>
              </a:pathLst>
            </a:custGeom>
            <a:solidFill>
              <a:srgbClr val="000000"/>
            </a:solidFill>
          </p:spPr>
          <p:txBody>
            <a:bodyPr wrap="square" lIns="0" tIns="0" rIns="0" bIns="0" rtlCol="0"/>
            <a:lstStyle/>
            <a:p>
              <a:endParaRPr sz="1634"/>
            </a:p>
          </p:txBody>
        </p:sp>
        <p:sp>
          <p:nvSpPr>
            <p:cNvPr id="23" name="object 23"/>
            <p:cNvSpPr/>
            <p:nvPr/>
          </p:nvSpPr>
          <p:spPr>
            <a:xfrm>
              <a:off x="3460882" y="4335779"/>
              <a:ext cx="114300" cy="100965"/>
            </a:xfrm>
            <a:custGeom>
              <a:avLst/>
              <a:gdLst/>
              <a:ahLst/>
              <a:cxnLst/>
              <a:rect l="l" t="t" r="r" b="b"/>
              <a:pathLst>
                <a:path w="114300" h="100964">
                  <a:moveTo>
                    <a:pt x="114299" y="100583"/>
                  </a:moveTo>
                  <a:lnTo>
                    <a:pt x="114299" y="0"/>
                  </a:lnTo>
                  <a:lnTo>
                    <a:pt x="0" y="0"/>
                  </a:lnTo>
                  <a:lnTo>
                    <a:pt x="0" y="100583"/>
                  </a:lnTo>
                  <a:lnTo>
                    <a:pt x="114299" y="100583"/>
                  </a:lnTo>
                  <a:close/>
                </a:path>
              </a:pathLst>
            </a:custGeom>
            <a:solidFill>
              <a:srgbClr val="3232CC"/>
            </a:solidFill>
          </p:spPr>
          <p:txBody>
            <a:bodyPr wrap="square" lIns="0" tIns="0" rIns="0" bIns="0" rtlCol="0"/>
            <a:lstStyle/>
            <a:p>
              <a:endParaRPr sz="1634"/>
            </a:p>
          </p:txBody>
        </p:sp>
        <p:sp>
          <p:nvSpPr>
            <p:cNvPr id="24" name="object 24"/>
            <p:cNvSpPr/>
            <p:nvPr/>
          </p:nvSpPr>
          <p:spPr>
            <a:xfrm>
              <a:off x="3456310" y="4331208"/>
              <a:ext cx="123825" cy="109855"/>
            </a:xfrm>
            <a:custGeom>
              <a:avLst/>
              <a:gdLst/>
              <a:ahLst/>
              <a:cxnLst/>
              <a:rect l="l" t="t" r="r" b="b"/>
              <a:pathLst>
                <a:path w="123825" h="109854">
                  <a:moveTo>
                    <a:pt x="123444" y="109728"/>
                  </a:moveTo>
                  <a:lnTo>
                    <a:pt x="123444" y="0"/>
                  </a:lnTo>
                  <a:lnTo>
                    <a:pt x="0" y="0"/>
                  </a:lnTo>
                  <a:lnTo>
                    <a:pt x="0" y="109728"/>
                  </a:lnTo>
                  <a:lnTo>
                    <a:pt x="4572" y="109728"/>
                  </a:lnTo>
                  <a:lnTo>
                    <a:pt x="4572" y="9144"/>
                  </a:lnTo>
                  <a:lnTo>
                    <a:pt x="9144" y="4572"/>
                  </a:lnTo>
                  <a:lnTo>
                    <a:pt x="9144" y="9144"/>
                  </a:lnTo>
                  <a:lnTo>
                    <a:pt x="114300" y="9144"/>
                  </a:lnTo>
                  <a:lnTo>
                    <a:pt x="114300" y="4572"/>
                  </a:lnTo>
                  <a:lnTo>
                    <a:pt x="118872" y="9144"/>
                  </a:lnTo>
                  <a:lnTo>
                    <a:pt x="118872" y="109728"/>
                  </a:lnTo>
                  <a:lnTo>
                    <a:pt x="123444" y="109728"/>
                  </a:lnTo>
                  <a:close/>
                </a:path>
                <a:path w="123825" h="109854">
                  <a:moveTo>
                    <a:pt x="9144" y="9144"/>
                  </a:moveTo>
                  <a:lnTo>
                    <a:pt x="9144" y="4572"/>
                  </a:lnTo>
                  <a:lnTo>
                    <a:pt x="4572" y="9144"/>
                  </a:lnTo>
                  <a:lnTo>
                    <a:pt x="9144" y="9144"/>
                  </a:lnTo>
                  <a:close/>
                </a:path>
                <a:path w="123825" h="109854">
                  <a:moveTo>
                    <a:pt x="9144" y="100584"/>
                  </a:moveTo>
                  <a:lnTo>
                    <a:pt x="9144" y="9144"/>
                  </a:lnTo>
                  <a:lnTo>
                    <a:pt x="4572" y="9144"/>
                  </a:lnTo>
                  <a:lnTo>
                    <a:pt x="4572" y="100584"/>
                  </a:lnTo>
                  <a:lnTo>
                    <a:pt x="9144" y="100584"/>
                  </a:lnTo>
                  <a:close/>
                </a:path>
                <a:path w="123825" h="109854">
                  <a:moveTo>
                    <a:pt x="118872" y="100584"/>
                  </a:moveTo>
                  <a:lnTo>
                    <a:pt x="4572" y="100584"/>
                  </a:lnTo>
                  <a:lnTo>
                    <a:pt x="9144" y="105156"/>
                  </a:lnTo>
                  <a:lnTo>
                    <a:pt x="9144" y="109728"/>
                  </a:lnTo>
                  <a:lnTo>
                    <a:pt x="114300" y="109728"/>
                  </a:lnTo>
                  <a:lnTo>
                    <a:pt x="114300" y="105156"/>
                  </a:lnTo>
                  <a:lnTo>
                    <a:pt x="118872" y="100584"/>
                  </a:lnTo>
                  <a:close/>
                </a:path>
                <a:path w="123825" h="109854">
                  <a:moveTo>
                    <a:pt x="9144" y="109728"/>
                  </a:moveTo>
                  <a:lnTo>
                    <a:pt x="9144" y="105156"/>
                  </a:lnTo>
                  <a:lnTo>
                    <a:pt x="4572" y="100584"/>
                  </a:lnTo>
                  <a:lnTo>
                    <a:pt x="4572" y="109728"/>
                  </a:lnTo>
                  <a:lnTo>
                    <a:pt x="9144" y="109728"/>
                  </a:lnTo>
                  <a:close/>
                </a:path>
                <a:path w="123825" h="109854">
                  <a:moveTo>
                    <a:pt x="118872" y="9144"/>
                  </a:moveTo>
                  <a:lnTo>
                    <a:pt x="114300" y="4572"/>
                  </a:lnTo>
                  <a:lnTo>
                    <a:pt x="114300" y="9144"/>
                  </a:lnTo>
                  <a:lnTo>
                    <a:pt x="118872" y="9144"/>
                  </a:lnTo>
                  <a:close/>
                </a:path>
                <a:path w="123825" h="109854">
                  <a:moveTo>
                    <a:pt x="118872" y="100584"/>
                  </a:moveTo>
                  <a:lnTo>
                    <a:pt x="118872" y="9144"/>
                  </a:lnTo>
                  <a:lnTo>
                    <a:pt x="114300" y="9144"/>
                  </a:lnTo>
                  <a:lnTo>
                    <a:pt x="114300" y="100584"/>
                  </a:lnTo>
                  <a:lnTo>
                    <a:pt x="118872" y="100584"/>
                  </a:lnTo>
                  <a:close/>
                </a:path>
                <a:path w="123825" h="109854">
                  <a:moveTo>
                    <a:pt x="118872" y="109728"/>
                  </a:moveTo>
                  <a:lnTo>
                    <a:pt x="118872" y="100584"/>
                  </a:lnTo>
                  <a:lnTo>
                    <a:pt x="114300" y="105156"/>
                  </a:lnTo>
                  <a:lnTo>
                    <a:pt x="114300" y="109728"/>
                  </a:lnTo>
                  <a:lnTo>
                    <a:pt x="118872" y="109728"/>
                  </a:lnTo>
                  <a:close/>
                </a:path>
              </a:pathLst>
            </a:custGeom>
            <a:solidFill>
              <a:srgbClr val="000000"/>
            </a:solidFill>
          </p:spPr>
          <p:txBody>
            <a:bodyPr wrap="square" lIns="0" tIns="0" rIns="0" bIns="0" rtlCol="0"/>
            <a:lstStyle/>
            <a:p>
              <a:endParaRPr sz="1634"/>
            </a:p>
          </p:txBody>
        </p:sp>
        <p:sp>
          <p:nvSpPr>
            <p:cNvPr id="25" name="object 25"/>
            <p:cNvSpPr/>
            <p:nvPr/>
          </p:nvSpPr>
          <p:spPr>
            <a:xfrm>
              <a:off x="6941697" y="4335779"/>
              <a:ext cx="119380" cy="105410"/>
            </a:xfrm>
            <a:custGeom>
              <a:avLst/>
              <a:gdLst/>
              <a:ahLst/>
              <a:cxnLst/>
              <a:rect l="l" t="t" r="r" b="b"/>
              <a:pathLst>
                <a:path w="119379" h="105410">
                  <a:moveTo>
                    <a:pt x="118871" y="105155"/>
                  </a:moveTo>
                  <a:lnTo>
                    <a:pt x="118871" y="0"/>
                  </a:lnTo>
                  <a:lnTo>
                    <a:pt x="0" y="0"/>
                  </a:lnTo>
                  <a:lnTo>
                    <a:pt x="0" y="105155"/>
                  </a:lnTo>
                  <a:lnTo>
                    <a:pt x="118871" y="105155"/>
                  </a:lnTo>
                  <a:close/>
                </a:path>
              </a:pathLst>
            </a:custGeom>
            <a:solidFill>
              <a:srgbClr val="3232CC"/>
            </a:solidFill>
          </p:spPr>
          <p:txBody>
            <a:bodyPr wrap="square" lIns="0" tIns="0" rIns="0" bIns="0" rtlCol="0"/>
            <a:lstStyle/>
            <a:p>
              <a:endParaRPr sz="1634"/>
            </a:p>
          </p:txBody>
        </p:sp>
        <p:sp>
          <p:nvSpPr>
            <p:cNvPr id="26" name="object 26"/>
            <p:cNvSpPr/>
            <p:nvPr/>
          </p:nvSpPr>
          <p:spPr>
            <a:xfrm>
              <a:off x="6937126" y="4331208"/>
              <a:ext cx="129539" cy="114300"/>
            </a:xfrm>
            <a:custGeom>
              <a:avLst/>
              <a:gdLst/>
              <a:ahLst/>
              <a:cxnLst/>
              <a:rect l="l" t="t" r="r" b="b"/>
              <a:pathLst>
                <a:path w="129540" h="114300">
                  <a:moveTo>
                    <a:pt x="129540" y="114300"/>
                  </a:moveTo>
                  <a:lnTo>
                    <a:pt x="129540"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9540" y="114300"/>
                  </a:lnTo>
                  <a:close/>
                </a:path>
                <a:path w="129540" h="114300">
                  <a:moveTo>
                    <a:pt x="9144" y="9144"/>
                  </a:moveTo>
                  <a:lnTo>
                    <a:pt x="9144" y="4572"/>
                  </a:lnTo>
                  <a:lnTo>
                    <a:pt x="4572" y="9144"/>
                  </a:lnTo>
                  <a:lnTo>
                    <a:pt x="9144" y="9144"/>
                  </a:lnTo>
                  <a:close/>
                </a:path>
                <a:path w="129540" h="114300">
                  <a:moveTo>
                    <a:pt x="9144" y="105156"/>
                  </a:moveTo>
                  <a:lnTo>
                    <a:pt x="9144" y="9144"/>
                  </a:lnTo>
                  <a:lnTo>
                    <a:pt x="4572" y="9144"/>
                  </a:lnTo>
                  <a:lnTo>
                    <a:pt x="4572" y="105156"/>
                  </a:lnTo>
                  <a:lnTo>
                    <a:pt x="9144" y="105156"/>
                  </a:lnTo>
                  <a:close/>
                </a:path>
                <a:path w="129540" h="114300">
                  <a:moveTo>
                    <a:pt x="123444" y="105156"/>
                  </a:moveTo>
                  <a:lnTo>
                    <a:pt x="4572" y="105156"/>
                  </a:lnTo>
                  <a:lnTo>
                    <a:pt x="9144" y="109728"/>
                  </a:lnTo>
                  <a:lnTo>
                    <a:pt x="9144" y="114300"/>
                  </a:lnTo>
                  <a:lnTo>
                    <a:pt x="118872" y="114300"/>
                  </a:lnTo>
                  <a:lnTo>
                    <a:pt x="118872" y="109728"/>
                  </a:lnTo>
                  <a:lnTo>
                    <a:pt x="123444" y="105156"/>
                  </a:lnTo>
                  <a:close/>
                </a:path>
                <a:path w="129540" h="114300">
                  <a:moveTo>
                    <a:pt x="9144" y="114300"/>
                  </a:moveTo>
                  <a:lnTo>
                    <a:pt x="9144" y="109728"/>
                  </a:lnTo>
                  <a:lnTo>
                    <a:pt x="4572" y="105156"/>
                  </a:lnTo>
                  <a:lnTo>
                    <a:pt x="4572" y="114300"/>
                  </a:lnTo>
                  <a:lnTo>
                    <a:pt x="9144" y="114300"/>
                  </a:lnTo>
                  <a:close/>
                </a:path>
                <a:path w="129540" h="114300">
                  <a:moveTo>
                    <a:pt x="123444" y="9144"/>
                  </a:moveTo>
                  <a:lnTo>
                    <a:pt x="118872" y="4572"/>
                  </a:lnTo>
                  <a:lnTo>
                    <a:pt x="118872" y="9144"/>
                  </a:lnTo>
                  <a:lnTo>
                    <a:pt x="123444" y="9144"/>
                  </a:lnTo>
                  <a:close/>
                </a:path>
                <a:path w="129540" h="114300">
                  <a:moveTo>
                    <a:pt x="123444" y="105156"/>
                  </a:moveTo>
                  <a:lnTo>
                    <a:pt x="123444" y="9144"/>
                  </a:lnTo>
                  <a:lnTo>
                    <a:pt x="118872" y="9144"/>
                  </a:lnTo>
                  <a:lnTo>
                    <a:pt x="118872" y="105156"/>
                  </a:lnTo>
                  <a:lnTo>
                    <a:pt x="123444" y="105156"/>
                  </a:lnTo>
                  <a:close/>
                </a:path>
                <a:path w="129540" h="114300">
                  <a:moveTo>
                    <a:pt x="123444" y="114300"/>
                  </a:moveTo>
                  <a:lnTo>
                    <a:pt x="123444" y="105156"/>
                  </a:lnTo>
                  <a:lnTo>
                    <a:pt x="118872" y="109728"/>
                  </a:lnTo>
                  <a:lnTo>
                    <a:pt x="118872" y="114300"/>
                  </a:lnTo>
                  <a:lnTo>
                    <a:pt x="123444" y="114300"/>
                  </a:lnTo>
                  <a:close/>
                </a:path>
              </a:pathLst>
            </a:custGeom>
            <a:solidFill>
              <a:srgbClr val="000000"/>
            </a:solidFill>
          </p:spPr>
          <p:txBody>
            <a:bodyPr wrap="square" lIns="0" tIns="0" rIns="0" bIns="0" rtlCol="0"/>
            <a:lstStyle/>
            <a:p>
              <a:endParaRPr sz="1634"/>
            </a:p>
          </p:txBody>
        </p:sp>
        <p:sp>
          <p:nvSpPr>
            <p:cNvPr id="27" name="object 27"/>
            <p:cNvSpPr/>
            <p:nvPr/>
          </p:nvSpPr>
          <p:spPr>
            <a:xfrm>
              <a:off x="3285622" y="4765547"/>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28" name="object 28"/>
            <p:cNvSpPr/>
            <p:nvPr/>
          </p:nvSpPr>
          <p:spPr>
            <a:xfrm>
              <a:off x="3281050" y="4760976"/>
              <a:ext cx="83820" cy="1458595"/>
            </a:xfrm>
            <a:custGeom>
              <a:avLst/>
              <a:gdLst/>
              <a:ahLst/>
              <a:cxnLst/>
              <a:rect l="l" t="t" r="r" b="b"/>
              <a:pathLst>
                <a:path w="83820" h="1458595">
                  <a:moveTo>
                    <a:pt x="83820" y="1458468"/>
                  </a:moveTo>
                  <a:lnTo>
                    <a:pt x="83820" y="0"/>
                  </a:lnTo>
                  <a:lnTo>
                    <a:pt x="0" y="0"/>
                  </a:lnTo>
                  <a:lnTo>
                    <a:pt x="0" y="1458468"/>
                  </a:lnTo>
                  <a:lnTo>
                    <a:pt x="4572" y="1458468"/>
                  </a:lnTo>
                  <a:lnTo>
                    <a:pt x="4572" y="10668"/>
                  </a:lnTo>
                  <a:lnTo>
                    <a:pt x="10668" y="4572"/>
                  </a:lnTo>
                  <a:lnTo>
                    <a:pt x="10668" y="10668"/>
                  </a:lnTo>
                  <a:lnTo>
                    <a:pt x="74676" y="10668"/>
                  </a:lnTo>
                  <a:lnTo>
                    <a:pt x="74676" y="4572"/>
                  </a:lnTo>
                  <a:lnTo>
                    <a:pt x="79248" y="10668"/>
                  </a:lnTo>
                  <a:lnTo>
                    <a:pt x="79248" y="1458468"/>
                  </a:lnTo>
                  <a:lnTo>
                    <a:pt x="83820" y="1458468"/>
                  </a:lnTo>
                  <a:close/>
                </a:path>
                <a:path w="83820" h="1458595">
                  <a:moveTo>
                    <a:pt x="10668" y="10668"/>
                  </a:moveTo>
                  <a:lnTo>
                    <a:pt x="10668" y="4572"/>
                  </a:lnTo>
                  <a:lnTo>
                    <a:pt x="4572" y="10668"/>
                  </a:lnTo>
                  <a:lnTo>
                    <a:pt x="10668" y="10668"/>
                  </a:lnTo>
                  <a:close/>
                </a:path>
                <a:path w="83820" h="1458595">
                  <a:moveTo>
                    <a:pt x="10668" y="1447800"/>
                  </a:moveTo>
                  <a:lnTo>
                    <a:pt x="10668" y="10668"/>
                  </a:lnTo>
                  <a:lnTo>
                    <a:pt x="4572" y="10668"/>
                  </a:lnTo>
                  <a:lnTo>
                    <a:pt x="4572" y="1447800"/>
                  </a:lnTo>
                  <a:lnTo>
                    <a:pt x="10668" y="1447800"/>
                  </a:lnTo>
                  <a:close/>
                </a:path>
                <a:path w="83820" h="1458595">
                  <a:moveTo>
                    <a:pt x="79248" y="1447800"/>
                  </a:moveTo>
                  <a:lnTo>
                    <a:pt x="4572" y="1447800"/>
                  </a:lnTo>
                  <a:lnTo>
                    <a:pt x="10668" y="1452372"/>
                  </a:lnTo>
                  <a:lnTo>
                    <a:pt x="10668" y="1458468"/>
                  </a:lnTo>
                  <a:lnTo>
                    <a:pt x="74676" y="1458468"/>
                  </a:lnTo>
                  <a:lnTo>
                    <a:pt x="74676" y="1452372"/>
                  </a:lnTo>
                  <a:lnTo>
                    <a:pt x="79248" y="1447800"/>
                  </a:lnTo>
                  <a:close/>
                </a:path>
                <a:path w="83820" h="1458595">
                  <a:moveTo>
                    <a:pt x="10668" y="1458468"/>
                  </a:moveTo>
                  <a:lnTo>
                    <a:pt x="10668" y="1452372"/>
                  </a:lnTo>
                  <a:lnTo>
                    <a:pt x="4572" y="1447800"/>
                  </a:lnTo>
                  <a:lnTo>
                    <a:pt x="4572" y="1458468"/>
                  </a:lnTo>
                  <a:lnTo>
                    <a:pt x="10668" y="1458468"/>
                  </a:lnTo>
                  <a:close/>
                </a:path>
                <a:path w="83820" h="1458595">
                  <a:moveTo>
                    <a:pt x="79248" y="10668"/>
                  </a:moveTo>
                  <a:lnTo>
                    <a:pt x="74676" y="4572"/>
                  </a:lnTo>
                  <a:lnTo>
                    <a:pt x="74676" y="10668"/>
                  </a:lnTo>
                  <a:lnTo>
                    <a:pt x="79248" y="10668"/>
                  </a:lnTo>
                  <a:close/>
                </a:path>
                <a:path w="83820" h="1458595">
                  <a:moveTo>
                    <a:pt x="79248" y="1447800"/>
                  </a:moveTo>
                  <a:lnTo>
                    <a:pt x="79248" y="10668"/>
                  </a:lnTo>
                  <a:lnTo>
                    <a:pt x="74676" y="10668"/>
                  </a:lnTo>
                  <a:lnTo>
                    <a:pt x="74676" y="1447800"/>
                  </a:lnTo>
                  <a:lnTo>
                    <a:pt x="79248" y="1447800"/>
                  </a:lnTo>
                  <a:close/>
                </a:path>
                <a:path w="83820" h="1458595">
                  <a:moveTo>
                    <a:pt x="79248" y="1458468"/>
                  </a:moveTo>
                  <a:lnTo>
                    <a:pt x="79248" y="1447800"/>
                  </a:lnTo>
                  <a:lnTo>
                    <a:pt x="74676" y="1452372"/>
                  </a:lnTo>
                  <a:lnTo>
                    <a:pt x="74676" y="1458468"/>
                  </a:lnTo>
                  <a:lnTo>
                    <a:pt x="79248" y="1458468"/>
                  </a:lnTo>
                  <a:close/>
                </a:path>
              </a:pathLst>
            </a:custGeom>
            <a:solidFill>
              <a:srgbClr val="000000"/>
            </a:solidFill>
          </p:spPr>
          <p:txBody>
            <a:bodyPr wrap="square" lIns="0" tIns="0" rIns="0" bIns="0" rtlCol="0"/>
            <a:lstStyle/>
            <a:p>
              <a:endParaRPr sz="1634"/>
            </a:p>
          </p:txBody>
        </p:sp>
        <p:sp>
          <p:nvSpPr>
            <p:cNvPr id="29" name="object 29"/>
            <p:cNvSpPr/>
            <p:nvPr/>
          </p:nvSpPr>
          <p:spPr>
            <a:xfrm>
              <a:off x="3488314" y="4768595"/>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30" name="object 30"/>
            <p:cNvSpPr/>
            <p:nvPr/>
          </p:nvSpPr>
          <p:spPr>
            <a:xfrm>
              <a:off x="3483742" y="4764024"/>
              <a:ext cx="83820" cy="1458595"/>
            </a:xfrm>
            <a:custGeom>
              <a:avLst/>
              <a:gdLst/>
              <a:ahLst/>
              <a:cxnLst/>
              <a:rect l="l" t="t" r="r" b="b"/>
              <a:pathLst>
                <a:path w="83820" h="1458595">
                  <a:moveTo>
                    <a:pt x="83820" y="1458468"/>
                  </a:moveTo>
                  <a:lnTo>
                    <a:pt x="83820" y="0"/>
                  </a:lnTo>
                  <a:lnTo>
                    <a:pt x="0" y="0"/>
                  </a:lnTo>
                  <a:lnTo>
                    <a:pt x="0" y="1458468"/>
                  </a:lnTo>
                  <a:lnTo>
                    <a:pt x="4572" y="1458468"/>
                  </a:lnTo>
                  <a:lnTo>
                    <a:pt x="4572" y="10668"/>
                  </a:lnTo>
                  <a:lnTo>
                    <a:pt x="9144" y="4572"/>
                  </a:lnTo>
                  <a:lnTo>
                    <a:pt x="9144" y="10668"/>
                  </a:lnTo>
                  <a:lnTo>
                    <a:pt x="74676" y="10668"/>
                  </a:lnTo>
                  <a:lnTo>
                    <a:pt x="74676" y="4572"/>
                  </a:lnTo>
                  <a:lnTo>
                    <a:pt x="79248" y="10668"/>
                  </a:lnTo>
                  <a:lnTo>
                    <a:pt x="79248" y="1458468"/>
                  </a:lnTo>
                  <a:lnTo>
                    <a:pt x="83820" y="1458468"/>
                  </a:lnTo>
                  <a:close/>
                </a:path>
                <a:path w="83820" h="1458595">
                  <a:moveTo>
                    <a:pt x="9144" y="10668"/>
                  </a:moveTo>
                  <a:lnTo>
                    <a:pt x="9144" y="4572"/>
                  </a:lnTo>
                  <a:lnTo>
                    <a:pt x="4572" y="10668"/>
                  </a:lnTo>
                  <a:lnTo>
                    <a:pt x="9144" y="10668"/>
                  </a:lnTo>
                  <a:close/>
                </a:path>
                <a:path w="83820" h="1458595">
                  <a:moveTo>
                    <a:pt x="9144" y="1447800"/>
                  </a:moveTo>
                  <a:lnTo>
                    <a:pt x="9144" y="10668"/>
                  </a:lnTo>
                  <a:lnTo>
                    <a:pt x="4572" y="10668"/>
                  </a:lnTo>
                  <a:lnTo>
                    <a:pt x="4572" y="1447800"/>
                  </a:lnTo>
                  <a:lnTo>
                    <a:pt x="9144" y="1447800"/>
                  </a:lnTo>
                  <a:close/>
                </a:path>
                <a:path w="83820" h="1458595">
                  <a:moveTo>
                    <a:pt x="79248" y="1447800"/>
                  </a:moveTo>
                  <a:lnTo>
                    <a:pt x="4572" y="1447800"/>
                  </a:lnTo>
                  <a:lnTo>
                    <a:pt x="9144" y="1452372"/>
                  </a:lnTo>
                  <a:lnTo>
                    <a:pt x="9144" y="1458468"/>
                  </a:lnTo>
                  <a:lnTo>
                    <a:pt x="74676" y="1458468"/>
                  </a:lnTo>
                  <a:lnTo>
                    <a:pt x="74676" y="1452372"/>
                  </a:lnTo>
                  <a:lnTo>
                    <a:pt x="79248" y="1447800"/>
                  </a:lnTo>
                  <a:close/>
                </a:path>
                <a:path w="83820" h="1458595">
                  <a:moveTo>
                    <a:pt x="9144" y="1458468"/>
                  </a:moveTo>
                  <a:lnTo>
                    <a:pt x="9144" y="1452372"/>
                  </a:lnTo>
                  <a:lnTo>
                    <a:pt x="4572" y="1447800"/>
                  </a:lnTo>
                  <a:lnTo>
                    <a:pt x="4572" y="1458468"/>
                  </a:lnTo>
                  <a:lnTo>
                    <a:pt x="9144" y="1458468"/>
                  </a:lnTo>
                  <a:close/>
                </a:path>
                <a:path w="83820" h="1458595">
                  <a:moveTo>
                    <a:pt x="79248" y="10668"/>
                  </a:moveTo>
                  <a:lnTo>
                    <a:pt x="74676" y="4572"/>
                  </a:lnTo>
                  <a:lnTo>
                    <a:pt x="74676" y="10668"/>
                  </a:lnTo>
                  <a:lnTo>
                    <a:pt x="79248" y="10668"/>
                  </a:lnTo>
                  <a:close/>
                </a:path>
                <a:path w="83820" h="1458595">
                  <a:moveTo>
                    <a:pt x="79248" y="1447800"/>
                  </a:moveTo>
                  <a:lnTo>
                    <a:pt x="79248" y="10668"/>
                  </a:lnTo>
                  <a:lnTo>
                    <a:pt x="74676" y="10668"/>
                  </a:lnTo>
                  <a:lnTo>
                    <a:pt x="74676" y="1447800"/>
                  </a:lnTo>
                  <a:lnTo>
                    <a:pt x="79248" y="1447800"/>
                  </a:lnTo>
                  <a:close/>
                </a:path>
                <a:path w="83820" h="1458595">
                  <a:moveTo>
                    <a:pt x="79248" y="1458468"/>
                  </a:moveTo>
                  <a:lnTo>
                    <a:pt x="79248" y="1447800"/>
                  </a:lnTo>
                  <a:lnTo>
                    <a:pt x="74676" y="1452372"/>
                  </a:lnTo>
                  <a:lnTo>
                    <a:pt x="74676" y="1458468"/>
                  </a:lnTo>
                  <a:lnTo>
                    <a:pt x="79248" y="1458468"/>
                  </a:lnTo>
                  <a:close/>
                </a:path>
              </a:pathLst>
            </a:custGeom>
            <a:solidFill>
              <a:srgbClr val="000000"/>
            </a:solidFill>
          </p:spPr>
          <p:txBody>
            <a:bodyPr wrap="square" lIns="0" tIns="0" rIns="0" bIns="0" rtlCol="0"/>
            <a:lstStyle/>
            <a:p>
              <a:endParaRPr sz="1634"/>
            </a:p>
          </p:txBody>
        </p:sp>
        <p:sp>
          <p:nvSpPr>
            <p:cNvPr id="31" name="object 31"/>
            <p:cNvSpPr/>
            <p:nvPr/>
          </p:nvSpPr>
          <p:spPr>
            <a:xfrm>
              <a:off x="4498725" y="5323331"/>
              <a:ext cx="471170" cy="198120"/>
            </a:xfrm>
            <a:custGeom>
              <a:avLst/>
              <a:gdLst/>
              <a:ahLst/>
              <a:cxnLst/>
              <a:rect l="l" t="t" r="r" b="b"/>
              <a:pathLst>
                <a:path w="471170" h="198120">
                  <a:moveTo>
                    <a:pt x="470915" y="198119"/>
                  </a:moveTo>
                  <a:lnTo>
                    <a:pt x="470915" y="0"/>
                  </a:lnTo>
                  <a:lnTo>
                    <a:pt x="0" y="0"/>
                  </a:lnTo>
                  <a:lnTo>
                    <a:pt x="0" y="198119"/>
                  </a:lnTo>
                  <a:lnTo>
                    <a:pt x="470915" y="198119"/>
                  </a:lnTo>
                  <a:close/>
                </a:path>
              </a:pathLst>
            </a:custGeom>
            <a:solidFill>
              <a:srgbClr val="FF9800"/>
            </a:solidFill>
          </p:spPr>
          <p:txBody>
            <a:bodyPr wrap="square" lIns="0" tIns="0" rIns="0" bIns="0" rtlCol="0"/>
            <a:lstStyle/>
            <a:p>
              <a:endParaRPr sz="1634"/>
            </a:p>
          </p:txBody>
        </p:sp>
        <p:sp>
          <p:nvSpPr>
            <p:cNvPr id="32" name="object 32"/>
            <p:cNvSpPr/>
            <p:nvPr/>
          </p:nvSpPr>
          <p:spPr>
            <a:xfrm>
              <a:off x="4494154" y="5318760"/>
              <a:ext cx="480059" cy="207645"/>
            </a:xfrm>
            <a:custGeom>
              <a:avLst/>
              <a:gdLst/>
              <a:ahLst/>
              <a:cxnLst/>
              <a:rect l="l" t="t" r="r" b="b"/>
              <a:pathLst>
                <a:path w="480060" h="207645">
                  <a:moveTo>
                    <a:pt x="480060" y="207264"/>
                  </a:moveTo>
                  <a:lnTo>
                    <a:pt x="480060" y="0"/>
                  </a:lnTo>
                  <a:lnTo>
                    <a:pt x="0" y="0"/>
                  </a:lnTo>
                  <a:lnTo>
                    <a:pt x="0" y="207264"/>
                  </a:lnTo>
                  <a:lnTo>
                    <a:pt x="4572" y="207264"/>
                  </a:lnTo>
                  <a:lnTo>
                    <a:pt x="4572" y="9144"/>
                  </a:lnTo>
                  <a:lnTo>
                    <a:pt x="9144" y="4572"/>
                  </a:lnTo>
                  <a:lnTo>
                    <a:pt x="9144" y="9144"/>
                  </a:lnTo>
                  <a:lnTo>
                    <a:pt x="469392" y="9144"/>
                  </a:lnTo>
                  <a:lnTo>
                    <a:pt x="469392" y="4572"/>
                  </a:lnTo>
                  <a:lnTo>
                    <a:pt x="475488" y="9144"/>
                  </a:lnTo>
                  <a:lnTo>
                    <a:pt x="475488" y="207264"/>
                  </a:lnTo>
                  <a:lnTo>
                    <a:pt x="480060" y="207264"/>
                  </a:lnTo>
                  <a:close/>
                </a:path>
                <a:path w="480060" h="207645">
                  <a:moveTo>
                    <a:pt x="9144" y="9144"/>
                  </a:moveTo>
                  <a:lnTo>
                    <a:pt x="9144" y="4572"/>
                  </a:lnTo>
                  <a:lnTo>
                    <a:pt x="4572" y="9144"/>
                  </a:lnTo>
                  <a:lnTo>
                    <a:pt x="9144" y="9144"/>
                  </a:lnTo>
                  <a:close/>
                </a:path>
                <a:path w="480060" h="207645">
                  <a:moveTo>
                    <a:pt x="9144" y="198120"/>
                  </a:moveTo>
                  <a:lnTo>
                    <a:pt x="9144" y="9144"/>
                  </a:lnTo>
                  <a:lnTo>
                    <a:pt x="4572" y="9144"/>
                  </a:lnTo>
                  <a:lnTo>
                    <a:pt x="4572" y="198120"/>
                  </a:lnTo>
                  <a:lnTo>
                    <a:pt x="9144" y="198120"/>
                  </a:lnTo>
                  <a:close/>
                </a:path>
                <a:path w="480060" h="207645">
                  <a:moveTo>
                    <a:pt x="475488" y="198120"/>
                  </a:moveTo>
                  <a:lnTo>
                    <a:pt x="4572" y="198120"/>
                  </a:lnTo>
                  <a:lnTo>
                    <a:pt x="9144" y="202692"/>
                  </a:lnTo>
                  <a:lnTo>
                    <a:pt x="9144" y="207264"/>
                  </a:lnTo>
                  <a:lnTo>
                    <a:pt x="469392" y="207264"/>
                  </a:lnTo>
                  <a:lnTo>
                    <a:pt x="469392" y="202692"/>
                  </a:lnTo>
                  <a:lnTo>
                    <a:pt x="475488" y="198120"/>
                  </a:lnTo>
                  <a:close/>
                </a:path>
                <a:path w="480060" h="207645">
                  <a:moveTo>
                    <a:pt x="9144" y="207264"/>
                  </a:moveTo>
                  <a:lnTo>
                    <a:pt x="9144" y="202692"/>
                  </a:lnTo>
                  <a:lnTo>
                    <a:pt x="4572" y="198120"/>
                  </a:lnTo>
                  <a:lnTo>
                    <a:pt x="4572" y="207264"/>
                  </a:lnTo>
                  <a:lnTo>
                    <a:pt x="9144" y="207264"/>
                  </a:lnTo>
                  <a:close/>
                </a:path>
                <a:path w="480060" h="207645">
                  <a:moveTo>
                    <a:pt x="475488" y="9144"/>
                  </a:moveTo>
                  <a:lnTo>
                    <a:pt x="469392" y="4572"/>
                  </a:lnTo>
                  <a:lnTo>
                    <a:pt x="469392" y="9144"/>
                  </a:lnTo>
                  <a:lnTo>
                    <a:pt x="475488" y="9144"/>
                  </a:lnTo>
                  <a:close/>
                </a:path>
                <a:path w="480060" h="207645">
                  <a:moveTo>
                    <a:pt x="475488" y="198120"/>
                  </a:moveTo>
                  <a:lnTo>
                    <a:pt x="475488" y="9144"/>
                  </a:lnTo>
                  <a:lnTo>
                    <a:pt x="469392" y="9144"/>
                  </a:lnTo>
                  <a:lnTo>
                    <a:pt x="469392" y="198120"/>
                  </a:lnTo>
                  <a:lnTo>
                    <a:pt x="475488" y="198120"/>
                  </a:lnTo>
                  <a:close/>
                </a:path>
                <a:path w="480060" h="207645">
                  <a:moveTo>
                    <a:pt x="475488" y="207264"/>
                  </a:moveTo>
                  <a:lnTo>
                    <a:pt x="475488" y="198120"/>
                  </a:lnTo>
                  <a:lnTo>
                    <a:pt x="469392" y="202692"/>
                  </a:lnTo>
                  <a:lnTo>
                    <a:pt x="469392" y="207264"/>
                  </a:lnTo>
                  <a:lnTo>
                    <a:pt x="475488" y="207264"/>
                  </a:lnTo>
                  <a:close/>
                </a:path>
              </a:pathLst>
            </a:custGeom>
            <a:solidFill>
              <a:srgbClr val="000000"/>
            </a:solidFill>
          </p:spPr>
          <p:txBody>
            <a:bodyPr wrap="square" lIns="0" tIns="0" rIns="0" bIns="0" rtlCol="0"/>
            <a:lstStyle/>
            <a:p>
              <a:endParaRPr sz="1634"/>
            </a:p>
          </p:txBody>
        </p:sp>
        <p:sp>
          <p:nvSpPr>
            <p:cNvPr id="33" name="object 33"/>
            <p:cNvSpPr/>
            <p:nvPr/>
          </p:nvSpPr>
          <p:spPr>
            <a:xfrm>
              <a:off x="5687445" y="5349239"/>
              <a:ext cx="471170" cy="208915"/>
            </a:xfrm>
            <a:custGeom>
              <a:avLst/>
              <a:gdLst/>
              <a:ahLst/>
              <a:cxnLst/>
              <a:rect l="l" t="t" r="r" b="b"/>
              <a:pathLst>
                <a:path w="471170" h="208914">
                  <a:moveTo>
                    <a:pt x="470915" y="208787"/>
                  </a:moveTo>
                  <a:lnTo>
                    <a:pt x="470915" y="0"/>
                  </a:lnTo>
                  <a:lnTo>
                    <a:pt x="0" y="0"/>
                  </a:lnTo>
                  <a:lnTo>
                    <a:pt x="0" y="208787"/>
                  </a:lnTo>
                  <a:lnTo>
                    <a:pt x="470915" y="208787"/>
                  </a:lnTo>
                  <a:close/>
                </a:path>
              </a:pathLst>
            </a:custGeom>
            <a:solidFill>
              <a:srgbClr val="FF9800"/>
            </a:solidFill>
          </p:spPr>
          <p:txBody>
            <a:bodyPr wrap="square" lIns="0" tIns="0" rIns="0" bIns="0" rtlCol="0"/>
            <a:lstStyle/>
            <a:p>
              <a:endParaRPr sz="1634"/>
            </a:p>
          </p:txBody>
        </p:sp>
        <p:sp>
          <p:nvSpPr>
            <p:cNvPr id="34" name="object 34"/>
            <p:cNvSpPr/>
            <p:nvPr/>
          </p:nvSpPr>
          <p:spPr>
            <a:xfrm>
              <a:off x="5682874" y="5344668"/>
              <a:ext cx="480059" cy="218440"/>
            </a:xfrm>
            <a:custGeom>
              <a:avLst/>
              <a:gdLst/>
              <a:ahLst/>
              <a:cxnLst/>
              <a:rect l="l" t="t" r="r" b="b"/>
              <a:pathLst>
                <a:path w="480060" h="218439">
                  <a:moveTo>
                    <a:pt x="480060" y="217932"/>
                  </a:moveTo>
                  <a:lnTo>
                    <a:pt x="480060" y="0"/>
                  </a:lnTo>
                  <a:lnTo>
                    <a:pt x="0" y="0"/>
                  </a:lnTo>
                  <a:lnTo>
                    <a:pt x="0" y="217932"/>
                  </a:lnTo>
                  <a:lnTo>
                    <a:pt x="4572" y="217932"/>
                  </a:lnTo>
                  <a:lnTo>
                    <a:pt x="4572" y="9144"/>
                  </a:lnTo>
                  <a:lnTo>
                    <a:pt x="10668" y="4572"/>
                  </a:lnTo>
                  <a:lnTo>
                    <a:pt x="10668" y="9144"/>
                  </a:lnTo>
                  <a:lnTo>
                    <a:pt x="470916" y="9144"/>
                  </a:lnTo>
                  <a:lnTo>
                    <a:pt x="470916" y="4572"/>
                  </a:lnTo>
                  <a:lnTo>
                    <a:pt x="475488" y="9144"/>
                  </a:lnTo>
                  <a:lnTo>
                    <a:pt x="475488" y="217932"/>
                  </a:lnTo>
                  <a:lnTo>
                    <a:pt x="480060" y="217932"/>
                  </a:lnTo>
                  <a:close/>
                </a:path>
                <a:path w="480060" h="218439">
                  <a:moveTo>
                    <a:pt x="10668" y="9144"/>
                  </a:moveTo>
                  <a:lnTo>
                    <a:pt x="10668" y="4572"/>
                  </a:lnTo>
                  <a:lnTo>
                    <a:pt x="4572" y="9144"/>
                  </a:lnTo>
                  <a:lnTo>
                    <a:pt x="10668" y="9144"/>
                  </a:lnTo>
                  <a:close/>
                </a:path>
                <a:path w="480060" h="218439">
                  <a:moveTo>
                    <a:pt x="10668" y="208788"/>
                  </a:moveTo>
                  <a:lnTo>
                    <a:pt x="10668" y="9144"/>
                  </a:lnTo>
                  <a:lnTo>
                    <a:pt x="4572" y="9144"/>
                  </a:lnTo>
                  <a:lnTo>
                    <a:pt x="4572" y="208788"/>
                  </a:lnTo>
                  <a:lnTo>
                    <a:pt x="10668" y="208788"/>
                  </a:lnTo>
                  <a:close/>
                </a:path>
                <a:path w="480060" h="218439">
                  <a:moveTo>
                    <a:pt x="475488" y="208788"/>
                  </a:moveTo>
                  <a:lnTo>
                    <a:pt x="4572" y="208788"/>
                  </a:lnTo>
                  <a:lnTo>
                    <a:pt x="10668" y="213360"/>
                  </a:lnTo>
                  <a:lnTo>
                    <a:pt x="10668" y="217932"/>
                  </a:lnTo>
                  <a:lnTo>
                    <a:pt x="470916" y="217932"/>
                  </a:lnTo>
                  <a:lnTo>
                    <a:pt x="470916" y="213360"/>
                  </a:lnTo>
                  <a:lnTo>
                    <a:pt x="475488" y="208788"/>
                  </a:lnTo>
                  <a:close/>
                </a:path>
                <a:path w="480060" h="218439">
                  <a:moveTo>
                    <a:pt x="10668" y="217932"/>
                  </a:moveTo>
                  <a:lnTo>
                    <a:pt x="10668" y="213360"/>
                  </a:lnTo>
                  <a:lnTo>
                    <a:pt x="4572" y="208788"/>
                  </a:lnTo>
                  <a:lnTo>
                    <a:pt x="4572" y="217932"/>
                  </a:lnTo>
                  <a:lnTo>
                    <a:pt x="10668" y="217932"/>
                  </a:lnTo>
                  <a:close/>
                </a:path>
                <a:path w="480060" h="218439">
                  <a:moveTo>
                    <a:pt x="475488" y="9144"/>
                  </a:moveTo>
                  <a:lnTo>
                    <a:pt x="470916" y="4572"/>
                  </a:lnTo>
                  <a:lnTo>
                    <a:pt x="470916" y="9144"/>
                  </a:lnTo>
                  <a:lnTo>
                    <a:pt x="475488" y="9144"/>
                  </a:lnTo>
                  <a:close/>
                </a:path>
                <a:path w="480060" h="218439">
                  <a:moveTo>
                    <a:pt x="475488" y="208788"/>
                  </a:moveTo>
                  <a:lnTo>
                    <a:pt x="475488" y="9144"/>
                  </a:lnTo>
                  <a:lnTo>
                    <a:pt x="470916" y="9144"/>
                  </a:lnTo>
                  <a:lnTo>
                    <a:pt x="470916" y="208788"/>
                  </a:lnTo>
                  <a:lnTo>
                    <a:pt x="475488" y="208788"/>
                  </a:lnTo>
                  <a:close/>
                </a:path>
                <a:path w="480060" h="218439">
                  <a:moveTo>
                    <a:pt x="475488" y="217932"/>
                  </a:moveTo>
                  <a:lnTo>
                    <a:pt x="475488" y="208788"/>
                  </a:lnTo>
                  <a:lnTo>
                    <a:pt x="470916" y="213360"/>
                  </a:lnTo>
                  <a:lnTo>
                    <a:pt x="470916" y="217932"/>
                  </a:lnTo>
                  <a:lnTo>
                    <a:pt x="475488" y="217932"/>
                  </a:lnTo>
                  <a:close/>
                </a:path>
              </a:pathLst>
            </a:custGeom>
            <a:solidFill>
              <a:srgbClr val="000000"/>
            </a:solidFill>
          </p:spPr>
          <p:txBody>
            <a:bodyPr wrap="square" lIns="0" tIns="0" rIns="0" bIns="0" rtlCol="0"/>
            <a:lstStyle/>
            <a:p>
              <a:endParaRPr sz="1634"/>
            </a:p>
          </p:txBody>
        </p:sp>
        <p:sp>
          <p:nvSpPr>
            <p:cNvPr id="35" name="object 35"/>
            <p:cNvSpPr/>
            <p:nvPr/>
          </p:nvSpPr>
          <p:spPr>
            <a:xfrm>
              <a:off x="7156581" y="4756403"/>
              <a:ext cx="544195" cy="1469390"/>
            </a:xfrm>
            <a:custGeom>
              <a:avLst/>
              <a:gdLst/>
              <a:ahLst/>
              <a:cxnLst/>
              <a:rect l="l" t="t" r="r" b="b"/>
              <a:pathLst>
                <a:path w="544195" h="1469389">
                  <a:moveTo>
                    <a:pt x="544067" y="1446275"/>
                  </a:moveTo>
                  <a:lnTo>
                    <a:pt x="71627" y="0"/>
                  </a:lnTo>
                  <a:lnTo>
                    <a:pt x="0" y="22859"/>
                  </a:lnTo>
                  <a:lnTo>
                    <a:pt x="473963" y="1469135"/>
                  </a:lnTo>
                  <a:lnTo>
                    <a:pt x="544067" y="1446275"/>
                  </a:lnTo>
                  <a:close/>
                </a:path>
              </a:pathLst>
            </a:custGeom>
            <a:solidFill>
              <a:srgbClr val="FF9800"/>
            </a:solidFill>
          </p:spPr>
          <p:txBody>
            <a:bodyPr wrap="square" lIns="0" tIns="0" rIns="0" bIns="0" rtlCol="0"/>
            <a:lstStyle/>
            <a:p>
              <a:endParaRPr sz="1634"/>
            </a:p>
          </p:txBody>
        </p:sp>
        <p:sp>
          <p:nvSpPr>
            <p:cNvPr id="36" name="object 36"/>
            <p:cNvSpPr/>
            <p:nvPr/>
          </p:nvSpPr>
          <p:spPr>
            <a:xfrm>
              <a:off x="7150486" y="4750308"/>
              <a:ext cx="556260" cy="1481455"/>
            </a:xfrm>
            <a:custGeom>
              <a:avLst/>
              <a:gdLst/>
              <a:ahLst/>
              <a:cxnLst/>
              <a:rect l="l" t="t" r="r" b="b"/>
              <a:pathLst>
                <a:path w="556259" h="1481454">
                  <a:moveTo>
                    <a:pt x="556260" y="1455420"/>
                  </a:moveTo>
                  <a:lnTo>
                    <a:pt x="80772" y="0"/>
                  </a:lnTo>
                  <a:lnTo>
                    <a:pt x="0" y="25908"/>
                  </a:lnTo>
                  <a:lnTo>
                    <a:pt x="7620" y="49157"/>
                  </a:lnTo>
                  <a:lnTo>
                    <a:pt x="7620" y="33528"/>
                  </a:lnTo>
                  <a:lnTo>
                    <a:pt x="10668" y="27432"/>
                  </a:lnTo>
                  <a:lnTo>
                    <a:pt x="12178" y="32041"/>
                  </a:lnTo>
                  <a:lnTo>
                    <a:pt x="73152" y="12158"/>
                  </a:lnTo>
                  <a:lnTo>
                    <a:pt x="73152" y="7620"/>
                  </a:lnTo>
                  <a:lnTo>
                    <a:pt x="77724" y="10668"/>
                  </a:lnTo>
                  <a:lnTo>
                    <a:pt x="77724" y="21616"/>
                  </a:lnTo>
                  <a:lnTo>
                    <a:pt x="544085" y="1449285"/>
                  </a:lnTo>
                  <a:lnTo>
                    <a:pt x="548640" y="1447800"/>
                  </a:lnTo>
                  <a:lnTo>
                    <a:pt x="548640" y="1457911"/>
                  </a:lnTo>
                  <a:lnTo>
                    <a:pt x="556260" y="1455420"/>
                  </a:lnTo>
                  <a:close/>
                </a:path>
                <a:path w="556259" h="1481454">
                  <a:moveTo>
                    <a:pt x="12178" y="32041"/>
                  </a:moveTo>
                  <a:lnTo>
                    <a:pt x="10668" y="27432"/>
                  </a:lnTo>
                  <a:lnTo>
                    <a:pt x="7620" y="33528"/>
                  </a:lnTo>
                  <a:lnTo>
                    <a:pt x="12178" y="32041"/>
                  </a:lnTo>
                  <a:close/>
                </a:path>
                <a:path w="556259" h="1481454">
                  <a:moveTo>
                    <a:pt x="483141" y="1469158"/>
                  </a:moveTo>
                  <a:lnTo>
                    <a:pt x="12178" y="32041"/>
                  </a:lnTo>
                  <a:lnTo>
                    <a:pt x="7620" y="33528"/>
                  </a:lnTo>
                  <a:lnTo>
                    <a:pt x="7620" y="49157"/>
                  </a:lnTo>
                  <a:lnTo>
                    <a:pt x="477012" y="1481328"/>
                  </a:lnTo>
                  <a:lnTo>
                    <a:pt x="478536" y="1480829"/>
                  </a:lnTo>
                  <a:lnTo>
                    <a:pt x="478536" y="1470660"/>
                  </a:lnTo>
                  <a:lnTo>
                    <a:pt x="483141" y="1469158"/>
                  </a:lnTo>
                  <a:close/>
                </a:path>
                <a:path w="556259" h="1481454">
                  <a:moveTo>
                    <a:pt x="77724" y="10668"/>
                  </a:moveTo>
                  <a:lnTo>
                    <a:pt x="73152" y="7620"/>
                  </a:lnTo>
                  <a:lnTo>
                    <a:pt x="74491" y="11721"/>
                  </a:lnTo>
                  <a:lnTo>
                    <a:pt x="77724" y="10668"/>
                  </a:lnTo>
                  <a:close/>
                </a:path>
                <a:path w="556259" h="1481454">
                  <a:moveTo>
                    <a:pt x="74491" y="11721"/>
                  </a:moveTo>
                  <a:lnTo>
                    <a:pt x="73152" y="7620"/>
                  </a:lnTo>
                  <a:lnTo>
                    <a:pt x="73152" y="12158"/>
                  </a:lnTo>
                  <a:lnTo>
                    <a:pt x="74491" y="11721"/>
                  </a:lnTo>
                  <a:close/>
                </a:path>
                <a:path w="556259" h="1481454">
                  <a:moveTo>
                    <a:pt x="77724" y="21616"/>
                  </a:moveTo>
                  <a:lnTo>
                    <a:pt x="77724" y="10668"/>
                  </a:lnTo>
                  <a:lnTo>
                    <a:pt x="74491" y="11721"/>
                  </a:lnTo>
                  <a:lnTo>
                    <a:pt x="77724" y="21616"/>
                  </a:lnTo>
                  <a:close/>
                </a:path>
                <a:path w="556259" h="1481454">
                  <a:moveTo>
                    <a:pt x="484632" y="1473708"/>
                  </a:moveTo>
                  <a:lnTo>
                    <a:pt x="483141" y="1469158"/>
                  </a:lnTo>
                  <a:lnTo>
                    <a:pt x="478536" y="1470660"/>
                  </a:lnTo>
                  <a:lnTo>
                    <a:pt x="484632" y="1473708"/>
                  </a:lnTo>
                  <a:close/>
                </a:path>
                <a:path w="556259" h="1481454">
                  <a:moveTo>
                    <a:pt x="484632" y="1478836"/>
                  </a:moveTo>
                  <a:lnTo>
                    <a:pt x="484632" y="1473708"/>
                  </a:lnTo>
                  <a:lnTo>
                    <a:pt x="478536" y="1470660"/>
                  </a:lnTo>
                  <a:lnTo>
                    <a:pt x="478536" y="1480829"/>
                  </a:lnTo>
                  <a:lnTo>
                    <a:pt x="484632" y="1478836"/>
                  </a:lnTo>
                  <a:close/>
                </a:path>
                <a:path w="556259" h="1481454">
                  <a:moveTo>
                    <a:pt x="548640" y="1457911"/>
                  </a:moveTo>
                  <a:lnTo>
                    <a:pt x="548640" y="1447800"/>
                  </a:lnTo>
                  <a:lnTo>
                    <a:pt x="545592" y="1453896"/>
                  </a:lnTo>
                  <a:lnTo>
                    <a:pt x="544085" y="1449285"/>
                  </a:lnTo>
                  <a:lnTo>
                    <a:pt x="483141" y="1469158"/>
                  </a:lnTo>
                  <a:lnTo>
                    <a:pt x="484632" y="1473708"/>
                  </a:lnTo>
                  <a:lnTo>
                    <a:pt x="484632" y="1478836"/>
                  </a:lnTo>
                  <a:lnTo>
                    <a:pt x="548640" y="1457911"/>
                  </a:lnTo>
                  <a:close/>
                </a:path>
                <a:path w="556259" h="1481454">
                  <a:moveTo>
                    <a:pt x="548640" y="1447800"/>
                  </a:moveTo>
                  <a:lnTo>
                    <a:pt x="544085" y="1449285"/>
                  </a:lnTo>
                  <a:lnTo>
                    <a:pt x="545592" y="1453896"/>
                  </a:lnTo>
                  <a:lnTo>
                    <a:pt x="548640" y="1447800"/>
                  </a:lnTo>
                  <a:close/>
                </a:path>
              </a:pathLst>
            </a:custGeom>
            <a:solidFill>
              <a:srgbClr val="000000"/>
            </a:solidFill>
          </p:spPr>
          <p:txBody>
            <a:bodyPr wrap="square" lIns="0" tIns="0" rIns="0" bIns="0" rtlCol="0"/>
            <a:lstStyle/>
            <a:p>
              <a:endParaRPr sz="1634"/>
            </a:p>
          </p:txBody>
        </p:sp>
        <p:sp>
          <p:nvSpPr>
            <p:cNvPr id="37" name="object 37"/>
            <p:cNvSpPr/>
            <p:nvPr/>
          </p:nvSpPr>
          <p:spPr>
            <a:xfrm>
              <a:off x="6542409" y="4760975"/>
              <a:ext cx="544195" cy="1469390"/>
            </a:xfrm>
            <a:custGeom>
              <a:avLst/>
              <a:gdLst/>
              <a:ahLst/>
              <a:cxnLst/>
              <a:rect l="l" t="t" r="r" b="b"/>
              <a:pathLst>
                <a:path w="544195" h="1469389">
                  <a:moveTo>
                    <a:pt x="544067" y="22859"/>
                  </a:moveTo>
                  <a:lnTo>
                    <a:pt x="473963" y="0"/>
                  </a:lnTo>
                  <a:lnTo>
                    <a:pt x="0" y="1446275"/>
                  </a:lnTo>
                  <a:lnTo>
                    <a:pt x="70103" y="1469135"/>
                  </a:lnTo>
                  <a:lnTo>
                    <a:pt x="544067" y="22859"/>
                  </a:lnTo>
                  <a:close/>
                </a:path>
              </a:pathLst>
            </a:custGeom>
            <a:solidFill>
              <a:srgbClr val="FF9800"/>
            </a:solidFill>
          </p:spPr>
          <p:txBody>
            <a:bodyPr wrap="square" lIns="0" tIns="0" rIns="0" bIns="0" rtlCol="0"/>
            <a:lstStyle/>
            <a:p>
              <a:endParaRPr sz="1634"/>
            </a:p>
          </p:txBody>
        </p:sp>
        <p:sp>
          <p:nvSpPr>
            <p:cNvPr id="38" name="object 38"/>
            <p:cNvSpPr/>
            <p:nvPr/>
          </p:nvSpPr>
          <p:spPr>
            <a:xfrm>
              <a:off x="2218817" y="4754892"/>
              <a:ext cx="6068695" cy="1481455"/>
            </a:xfrm>
            <a:custGeom>
              <a:avLst/>
              <a:gdLst/>
              <a:ahLst/>
              <a:cxnLst/>
              <a:rect l="l" t="t" r="r" b="b"/>
              <a:pathLst>
                <a:path w="6068695" h="1481454">
                  <a:moveTo>
                    <a:pt x="1091184" y="1025652"/>
                  </a:moveTo>
                  <a:lnTo>
                    <a:pt x="998220" y="1004316"/>
                  </a:lnTo>
                  <a:lnTo>
                    <a:pt x="1004849" y="1031849"/>
                  </a:lnTo>
                  <a:lnTo>
                    <a:pt x="0" y="1272540"/>
                  </a:lnTo>
                  <a:lnTo>
                    <a:pt x="7620" y="1299972"/>
                  </a:lnTo>
                  <a:lnTo>
                    <a:pt x="1011504" y="1059510"/>
                  </a:lnTo>
                  <a:lnTo>
                    <a:pt x="1018032" y="1086612"/>
                  </a:lnTo>
                  <a:lnTo>
                    <a:pt x="1025652" y="1080262"/>
                  </a:lnTo>
                  <a:lnTo>
                    <a:pt x="1091184" y="1025652"/>
                  </a:lnTo>
                  <a:close/>
                </a:path>
                <a:path w="6068695" h="1481454">
                  <a:moveTo>
                    <a:pt x="4873752" y="25908"/>
                  </a:moveTo>
                  <a:lnTo>
                    <a:pt x="4861572" y="21932"/>
                  </a:lnTo>
                  <a:lnTo>
                    <a:pt x="4861572" y="32029"/>
                  </a:lnTo>
                  <a:lnTo>
                    <a:pt x="4390606" y="1469148"/>
                  </a:lnTo>
                  <a:lnTo>
                    <a:pt x="4329671" y="1449285"/>
                  </a:lnTo>
                  <a:lnTo>
                    <a:pt x="4796028" y="26212"/>
                  </a:lnTo>
                  <a:lnTo>
                    <a:pt x="4800638" y="12166"/>
                  </a:lnTo>
                  <a:lnTo>
                    <a:pt x="4802124" y="12649"/>
                  </a:lnTo>
                  <a:lnTo>
                    <a:pt x="4861572" y="32029"/>
                  </a:lnTo>
                  <a:lnTo>
                    <a:pt x="4861572" y="21932"/>
                  </a:lnTo>
                  <a:lnTo>
                    <a:pt x="4794504" y="0"/>
                  </a:lnTo>
                  <a:lnTo>
                    <a:pt x="4317492" y="1455420"/>
                  </a:lnTo>
                  <a:lnTo>
                    <a:pt x="4325112" y="1457909"/>
                  </a:lnTo>
                  <a:lnTo>
                    <a:pt x="4389120" y="1478826"/>
                  </a:lnTo>
                  <a:lnTo>
                    <a:pt x="4395216" y="1480820"/>
                  </a:lnTo>
                  <a:lnTo>
                    <a:pt x="4396740" y="1481328"/>
                  </a:lnTo>
                  <a:lnTo>
                    <a:pt x="4866132" y="49149"/>
                  </a:lnTo>
                  <a:lnTo>
                    <a:pt x="4873752" y="25908"/>
                  </a:lnTo>
                  <a:close/>
                </a:path>
                <a:path w="6068695" h="1481454">
                  <a:moveTo>
                    <a:pt x="6068568" y="1161288"/>
                  </a:moveTo>
                  <a:lnTo>
                    <a:pt x="5384101" y="972985"/>
                  </a:lnTo>
                  <a:lnTo>
                    <a:pt x="5391912" y="944880"/>
                  </a:lnTo>
                  <a:lnTo>
                    <a:pt x="5297424" y="963168"/>
                  </a:lnTo>
                  <a:lnTo>
                    <a:pt x="5362956" y="1021727"/>
                  </a:lnTo>
                  <a:lnTo>
                    <a:pt x="5369052" y="1027176"/>
                  </a:lnTo>
                  <a:lnTo>
                    <a:pt x="5376481" y="1000417"/>
                  </a:lnTo>
                  <a:lnTo>
                    <a:pt x="6060948" y="1188720"/>
                  </a:lnTo>
                  <a:lnTo>
                    <a:pt x="6068568" y="1161288"/>
                  </a:lnTo>
                  <a:close/>
                </a:path>
              </a:pathLst>
            </a:custGeom>
            <a:solidFill>
              <a:srgbClr val="000000"/>
            </a:solidFill>
          </p:spPr>
          <p:txBody>
            <a:bodyPr wrap="square" lIns="0" tIns="0" rIns="0" bIns="0" rtlCol="0"/>
            <a:lstStyle/>
            <a:p>
              <a:endParaRPr sz="1634"/>
            </a:p>
          </p:txBody>
        </p:sp>
        <p:sp>
          <p:nvSpPr>
            <p:cNvPr id="39" name="object 39"/>
            <p:cNvSpPr/>
            <p:nvPr/>
          </p:nvSpPr>
          <p:spPr>
            <a:xfrm>
              <a:off x="7351653" y="4157471"/>
              <a:ext cx="1301750" cy="201295"/>
            </a:xfrm>
            <a:custGeom>
              <a:avLst/>
              <a:gdLst/>
              <a:ahLst/>
              <a:cxnLst/>
              <a:rect l="l" t="t" r="r" b="b"/>
              <a:pathLst>
                <a:path w="1301750" h="201295">
                  <a:moveTo>
                    <a:pt x="1301495" y="201167"/>
                  </a:moveTo>
                  <a:lnTo>
                    <a:pt x="1301495" y="0"/>
                  </a:lnTo>
                  <a:lnTo>
                    <a:pt x="0" y="0"/>
                  </a:lnTo>
                  <a:lnTo>
                    <a:pt x="0" y="201167"/>
                  </a:lnTo>
                  <a:lnTo>
                    <a:pt x="1301495" y="201167"/>
                  </a:lnTo>
                  <a:close/>
                </a:path>
              </a:pathLst>
            </a:custGeom>
            <a:solidFill>
              <a:srgbClr val="B1B1B1"/>
            </a:solidFill>
          </p:spPr>
          <p:txBody>
            <a:bodyPr wrap="square" lIns="0" tIns="0" rIns="0" bIns="0" rtlCol="0"/>
            <a:lstStyle/>
            <a:p>
              <a:endParaRPr sz="1634"/>
            </a:p>
          </p:txBody>
        </p:sp>
        <p:sp>
          <p:nvSpPr>
            <p:cNvPr id="40" name="object 40"/>
            <p:cNvSpPr/>
            <p:nvPr/>
          </p:nvSpPr>
          <p:spPr>
            <a:xfrm>
              <a:off x="7347082" y="4152900"/>
              <a:ext cx="1310640" cy="210820"/>
            </a:xfrm>
            <a:custGeom>
              <a:avLst/>
              <a:gdLst/>
              <a:ahLst/>
              <a:cxnLst/>
              <a:rect l="l" t="t" r="r" b="b"/>
              <a:pathLst>
                <a:path w="1310640" h="210820">
                  <a:moveTo>
                    <a:pt x="1310640" y="210312"/>
                  </a:moveTo>
                  <a:lnTo>
                    <a:pt x="1310640" y="0"/>
                  </a:lnTo>
                  <a:lnTo>
                    <a:pt x="0" y="0"/>
                  </a:lnTo>
                  <a:lnTo>
                    <a:pt x="0" y="210312"/>
                  </a:lnTo>
                  <a:lnTo>
                    <a:pt x="4572" y="210312"/>
                  </a:lnTo>
                  <a:lnTo>
                    <a:pt x="4572" y="10668"/>
                  </a:lnTo>
                  <a:lnTo>
                    <a:pt x="9144" y="4572"/>
                  </a:lnTo>
                  <a:lnTo>
                    <a:pt x="9144" y="10668"/>
                  </a:lnTo>
                  <a:lnTo>
                    <a:pt x="1301496" y="10668"/>
                  </a:lnTo>
                  <a:lnTo>
                    <a:pt x="1301496" y="4572"/>
                  </a:lnTo>
                  <a:lnTo>
                    <a:pt x="1306068" y="10668"/>
                  </a:lnTo>
                  <a:lnTo>
                    <a:pt x="1306068" y="210312"/>
                  </a:lnTo>
                  <a:lnTo>
                    <a:pt x="1310640" y="210312"/>
                  </a:lnTo>
                  <a:close/>
                </a:path>
                <a:path w="1310640" h="210820">
                  <a:moveTo>
                    <a:pt x="9144" y="10668"/>
                  </a:moveTo>
                  <a:lnTo>
                    <a:pt x="9144" y="4572"/>
                  </a:lnTo>
                  <a:lnTo>
                    <a:pt x="4572" y="10668"/>
                  </a:lnTo>
                  <a:lnTo>
                    <a:pt x="9144" y="10668"/>
                  </a:lnTo>
                  <a:close/>
                </a:path>
                <a:path w="1310640" h="210820">
                  <a:moveTo>
                    <a:pt x="9144" y="201168"/>
                  </a:moveTo>
                  <a:lnTo>
                    <a:pt x="9144" y="10668"/>
                  </a:lnTo>
                  <a:lnTo>
                    <a:pt x="4572" y="10668"/>
                  </a:lnTo>
                  <a:lnTo>
                    <a:pt x="4572" y="201168"/>
                  </a:lnTo>
                  <a:lnTo>
                    <a:pt x="9144" y="201168"/>
                  </a:lnTo>
                  <a:close/>
                </a:path>
                <a:path w="1310640" h="210820">
                  <a:moveTo>
                    <a:pt x="1306068" y="201168"/>
                  </a:moveTo>
                  <a:lnTo>
                    <a:pt x="4572" y="201168"/>
                  </a:lnTo>
                  <a:lnTo>
                    <a:pt x="9144" y="205740"/>
                  </a:lnTo>
                  <a:lnTo>
                    <a:pt x="9144" y="210312"/>
                  </a:lnTo>
                  <a:lnTo>
                    <a:pt x="1301496" y="210312"/>
                  </a:lnTo>
                  <a:lnTo>
                    <a:pt x="1301496" y="205740"/>
                  </a:lnTo>
                  <a:lnTo>
                    <a:pt x="1306068" y="201168"/>
                  </a:lnTo>
                  <a:close/>
                </a:path>
                <a:path w="1310640" h="210820">
                  <a:moveTo>
                    <a:pt x="9144" y="210312"/>
                  </a:moveTo>
                  <a:lnTo>
                    <a:pt x="9144" y="205740"/>
                  </a:lnTo>
                  <a:lnTo>
                    <a:pt x="4572" y="201168"/>
                  </a:lnTo>
                  <a:lnTo>
                    <a:pt x="4572" y="210312"/>
                  </a:lnTo>
                  <a:lnTo>
                    <a:pt x="9144" y="210312"/>
                  </a:lnTo>
                  <a:close/>
                </a:path>
                <a:path w="1310640" h="210820">
                  <a:moveTo>
                    <a:pt x="1306068" y="10668"/>
                  </a:moveTo>
                  <a:lnTo>
                    <a:pt x="1301496" y="4572"/>
                  </a:lnTo>
                  <a:lnTo>
                    <a:pt x="1301496" y="10668"/>
                  </a:lnTo>
                  <a:lnTo>
                    <a:pt x="1306068" y="10668"/>
                  </a:lnTo>
                  <a:close/>
                </a:path>
                <a:path w="1310640" h="210820">
                  <a:moveTo>
                    <a:pt x="1306068" y="201168"/>
                  </a:moveTo>
                  <a:lnTo>
                    <a:pt x="1306068" y="10668"/>
                  </a:lnTo>
                  <a:lnTo>
                    <a:pt x="1301496" y="10668"/>
                  </a:lnTo>
                  <a:lnTo>
                    <a:pt x="1301496" y="201168"/>
                  </a:lnTo>
                  <a:lnTo>
                    <a:pt x="1306068" y="201168"/>
                  </a:lnTo>
                  <a:close/>
                </a:path>
                <a:path w="1310640" h="210820">
                  <a:moveTo>
                    <a:pt x="1306068" y="210312"/>
                  </a:moveTo>
                  <a:lnTo>
                    <a:pt x="1306068" y="201168"/>
                  </a:lnTo>
                  <a:lnTo>
                    <a:pt x="1301496" y="205740"/>
                  </a:lnTo>
                  <a:lnTo>
                    <a:pt x="1301496" y="210312"/>
                  </a:lnTo>
                  <a:lnTo>
                    <a:pt x="1306068" y="210312"/>
                  </a:lnTo>
                  <a:close/>
                </a:path>
              </a:pathLst>
            </a:custGeom>
            <a:solidFill>
              <a:srgbClr val="000000"/>
            </a:solidFill>
          </p:spPr>
          <p:txBody>
            <a:bodyPr wrap="square" lIns="0" tIns="0" rIns="0" bIns="0" rtlCol="0"/>
            <a:lstStyle/>
            <a:p>
              <a:endParaRPr sz="1634"/>
            </a:p>
          </p:txBody>
        </p:sp>
        <p:sp>
          <p:nvSpPr>
            <p:cNvPr id="41" name="object 41"/>
            <p:cNvSpPr/>
            <p:nvPr/>
          </p:nvSpPr>
          <p:spPr>
            <a:xfrm>
              <a:off x="1903354" y="4157471"/>
              <a:ext cx="1301750" cy="201295"/>
            </a:xfrm>
            <a:custGeom>
              <a:avLst/>
              <a:gdLst/>
              <a:ahLst/>
              <a:cxnLst/>
              <a:rect l="l" t="t" r="r" b="b"/>
              <a:pathLst>
                <a:path w="1301750" h="201295">
                  <a:moveTo>
                    <a:pt x="1301495" y="201167"/>
                  </a:moveTo>
                  <a:lnTo>
                    <a:pt x="1301495" y="0"/>
                  </a:lnTo>
                  <a:lnTo>
                    <a:pt x="0" y="0"/>
                  </a:lnTo>
                  <a:lnTo>
                    <a:pt x="0" y="201167"/>
                  </a:lnTo>
                  <a:lnTo>
                    <a:pt x="1301495" y="201167"/>
                  </a:lnTo>
                  <a:close/>
                </a:path>
              </a:pathLst>
            </a:custGeom>
            <a:solidFill>
              <a:srgbClr val="B1B1B1"/>
            </a:solidFill>
          </p:spPr>
          <p:txBody>
            <a:bodyPr wrap="square" lIns="0" tIns="0" rIns="0" bIns="0" rtlCol="0"/>
            <a:lstStyle/>
            <a:p>
              <a:endParaRPr sz="1634"/>
            </a:p>
          </p:txBody>
        </p:sp>
        <p:sp>
          <p:nvSpPr>
            <p:cNvPr id="42" name="object 42"/>
            <p:cNvSpPr/>
            <p:nvPr/>
          </p:nvSpPr>
          <p:spPr>
            <a:xfrm>
              <a:off x="1898782" y="4152900"/>
              <a:ext cx="1310640" cy="210820"/>
            </a:xfrm>
            <a:custGeom>
              <a:avLst/>
              <a:gdLst/>
              <a:ahLst/>
              <a:cxnLst/>
              <a:rect l="l" t="t" r="r" b="b"/>
              <a:pathLst>
                <a:path w="1310639" h="210820">
                  <a:moveTo>
                    <a:pt x="1310640" y="210312"/>
                  </a:moveTo>
                  <a:lnTo>
                    <a:pt x="1310640" y="0"/>
                  </a:lnTo>
                  <a:lnTo>
                    <a:pt x="0" y="0"/>
                  </a:lnTo>
                  <a:lnTo>
                    <a:pt x="0" y="210312"/>
                  </a:lnTo>
                  <a:lnTo>
                    <a:pt x="4572" y="210312"/>
                  </a:lnTo>
                  <a:lnTo>
                    <a:pt x="4572" y="10668"/>
                  </a:lnTo>
                  <a:lnTo>
                    <a:pt x="9144" y="4572"/>
                  </a:lnTo>
                  <a:lnTo>
                    <a:pt x="9144" y="10668"/>
                  </a:lnTo>
                  <a:lnTo>
                    <a:pt x="1301496" y="10668"/>
                  </a:lnTo>
                  <a:lnTo>
                    <a:pt x="1301496" y="4572"/>
                  </a:lnTo>
                  <a:lnTo>
                    <a:pt x="1306068" y="10668"/>
                  </a:lnTo>
                  <a:lnTo>
                    <a:pt x="1306068" y="210312"/>
                  </a:lnTo>
                  <a:lnTo>
                    <a:pt x="1310640" y="210312"/>
                  </a:lnTo>
                  <a:close/>
                </a:path>
                <a:path w="1310639" h="210820">
                  <a:moveTo>
                    <a:pt x="9144" y="10668"/>
                  </a:moveTo>
                  <a:lnTo>
                    <a:pt x="9144" y="4572"/>
                  </a:lnTo>
                  <a:lnTo>
                    <a:pt x="4572" y="10668"/>
                  </a:lnTo>
                  <a:lnTo>
                    <a:pt x="9144" y="10668"/>
                  </a:lnTo>
                  <a:close/>
                </a:path>
                <a:path w="1310639" h="210820">
                  <a:moveTo>
                    <a:pt x="9144" y="201168"/>
                  </a:moveTo>
                  <a:lnTo>
                    <a:pt x="9144" y="10668"/>
                  </a:lnTo>
                  <a:lnTo>
                    <a:pt x="4572" y="10668"/>
                  </a:lnTo>
                  <a:lnTo>
                    <a:pt x="4572" y="201168"/>
                  </a:lnTo>
                  <a:lnTo>
                    <a:pt x="9144" y="201168"/>
                  </a:lnTo>
                  <a:close/>
                </a:path>
                <a:path w="1310639" h="210820">
                  <a:moveTo>
                    <a:pt x="1306068" y="201168"/>
                  </a:moveTo>
                  <a:lnTo>
                    <a:pt x="4572" y="201168"/>
                  </a:lnTo>
                  <a:lnTo>
                    <a:pt x="9144" y="205740"/>
                  </a:lnTo>
                  <a:lnTo>
                    <a:pt x="9144" y="210312"/>
                  </a:lnTo>
                  <a:lnTo>
                    <a:pt x="1301496" y="210312"/>
                  </a:lnTo>
                  <a:lnTo>
                    <a:pt x="1301496" y="205740"/>
                  </a:lnTo>
                  <a:lnTo>
                    <a:pt x="1306068" y="201168"/>
                  </a:lnTo>
                  <a:close/>
                </a:path>
                <a:path w="1310639" h="210820">
                  <a:moveTo>
                    <a:pt x="9144" y="210312"/>
                  </a:moveTo>
                  <a:lnTo>
                    <a:pt x="9144" y="205740"/>
                  </a:lnTo>
                  <a:lnTo>
                    <a:pt x="4572" y="201168"/>
                  </a:lnTo>
                  <a:lnTo>
                    <a:pt x="4572" y="210312"/>
                  </a:lnTo>
                  <a:lnTo>
                    <a:pt x="9144" y="210312"/>
                  </a:lnTo>
                  <a:close/>
                </a:path>
                <a:path w="1310639" h="210820">
                  <a:moveTo>
                    <a:pt x="1306068" y="10668"/>
                  </a:moveTo>
                  <a:lnTo>
                    <a:pt x="1301496" y="4572"/>
                  </a:lnTo>
                  <a:lnTo>
                    <a:pt x="1301496" y="10668"/>
                  </a:lnTo>
                  <a:lnTo>
                    <a:pt x="1306068" y="10668"/>
                  </a:lnTo>
                  <a:close/>
                </a:path>
                <a:path w="1310639" h="210820">
                  <a:moveTo>
                    <a:pt x="1306068" y="201168"/>
                  </a:moveTo>
                  <a:lnTo>
                    <a:pt x="1306068" y="10668"/>
                  </a:lnTo>
                  <a:lnTo>
                    <a:pt x="1301496" y="10668"/>
                  </a:lnTo>
                  <a:lnTo>
                    <a:pt x="1301496" y="201168"/>
                  </a:lnTo>
                  <a:lnTo>
                    <a:pt x="1306068" y="201168"/>
                  </a:lnTo>
                  <a:close/>
                </a:path>
                <a:path w="1310639" h="210820">
                  <a:moveTo>
                    <a:pt x="1306068" y="210312"/>
                  </a:moveTo>
                  <a:lnTo>
                    <a:pt x="1306068" y="201168"/>
                  </a:lnTo>
                  <a:lnTo>
                    <a:pt x="1301496" y="205740"/>
                  </a:lnTo>
                  <a:lnTo>
                    <a:pt x="1301496" y="210312"/>
                  </a:lnTo>
                  <a:lnTo>
                    <a:pt x="1306068" y="210312"/>
                  </a:lnTo>
                  <a:close/>
                </a:path>
              </a:pathLst>
            </a:custGeom>
            <a:solidFill>
              <a:srgbClr val="000000"/>
            </a:solidFill>
          </p:spPr>
          <p:txBody>
            <a:bodyPr wrap="square" lIns="0" tIns="0" rIns="0" bIns="0" rtlCol="0"/>
            <a:lstStyle/>
            <a:p>
              <a:endParaRPr sz="1634"/>
            </a:p>
          </p:txBody>
        </p:sp>
      </p:grpSp>
      <p:sp>
        <p:nvSpPr>
          <p:cNvPr id="43" name="object 43"/>
          <p:cNvSpPr txBox="1"/>
          <p:nvPr/>
        </p:nvSpPr>
        <p:spPr>
          <a:xfrm>
            <a:off x="2450437" y="5227753"/>
            <a:ext cx="708276" cy="346795"/>
          </a:xfrm>
          <a:prstGeom prst="rect">
            <a:avLst/>
          </a:prstGeom>
        </p:spPr>
        <p:txBody>
          <a:bodyPr vert="horz" wrap="square" lIns="0" tIns="11526" rIns="0" bIns="0" rtlCol="0">
            <a:spAutoFit/>
          </a:bodyPr>
          <a:lstStyle/>
          <a:p>
            <a:pPr marL="11527">
              <a:spcBef>
                <a:spcPts val="91"/>
              </a:spcBef>
            </a:pPr>
            <a:r>
              <a:rPr sz="2178" dirty="0">
                <a:latin typeface="Comic Sans MS"/>
                <a:cs typeface="Comic Sans MS"/>
              </a:rPr>
              <a:t>p</a:t>
            </a:r>
            <a:r>
              <a:rPr sz="2178" spc="-5" dirty="0">
                <a:latin typeface="Comic Sans MS"/>
                <a:cs typeface="Comic Sans MS"/>
              </a:rPr>
              <a:t>i</a:t>
            </a:r>
            <a:r>
              <a:rPr sz="2178" spc="5" dirty="0">
                <a:latin typeface="Comic Sans MS"/>
                <a:cs typeface="Comic Sans MS"/>
              </a:rPr>
              <a:t>e</a:t>
            </a:r>
            <a:r>
              <a:rPr sz="2178" dirty="0">
                <a:latin typeface="Comic Sans MS"/>
                <a:cs typeface="Comic Sans MS"/>
              </a:rPr>
              <a:t>ux</a:t>
            </a:r>
            <a:endParaRPr sz="2178">
              <a:latin typeface="Comic Sans MS"/>
              <a:cs typeface="Comic Sans MS"/>
            </a:endParaRPr>
          </a:p>
        </p:txBody>
      </p:sp>
      <p:sp>
        <p:nvSpPr>
          <p:cNvPr id="44" name="object 44"/>
          <p:cNvSpPr txBox="1"/>
          <p:nvPr/>
        </p:nvSpPr>
        <p:spPr>
          <a:xfrm>
            <a:off x="5111570" y="5328721"/>
            <a:ext cx="1115145" cy="346795"/>
          </a:xfrm>
          <a:prstGeom prst="rect">
            <a:avLst/>
          </a:prstGeom>
        </p:spPr>
        <p:txBody>
          <a:bodyPr vert="horz" wrap="square" lIns="0" tIns="11526" rIns="0" bIns="0" rtlCol="0">
            <a:spAutoFit/>
          </a:bodyPr>
          <a:lstStyle/>
          <a:p>
            <a:pPr marL="11527">
              <a:spcBef>
                <a:spcPts val="91"/>
              </a:spcBef>
            </a:pPr>
            <a:r>
              <a:rPr sz="2178" spc="-5" dirty="0">
                <a:latin typeface="Comic Sans MS"/>
                <a:cs typeface="Comic Sans MS"/>
              </a:rPr>
              <a:t>s</a:t>
            </a:r>
            <a:r>
              <a:rPr sz="2178" spc="5" dirty="0">
                <a:latin typeface="Comic Sans MS"/>
                <a:cs typeface="Comic Sans MS"/>
              </a:rPr>
              <a:t>e</a:t>
            </a:r>
            <a:r>
              <a:rPr sz="2178" spc="-5" dirty="0">
                <a:latin typeface="Comic Sans MS"/>
                <a:cs typeface="Comic Sans MS"/>
              </a:rPr>
              <a:t>m</a:t>
            </a:r>
            <a:r>
              <a:rPr sz="2178" spc="5" dirty="0">
                <a:latin typeface="Comic Sans MS"/>
                <a:cs typeface="Comic Sans MS"/>
              </a:rPr>
              <a:t>e</a:t>
            </a:r>
            <a:r>
              <a:rPr sz="2178" dirty="0">
                <a:latin typeface="Comic Sans MS"/>
                <a:cs typeface="Comic Sans MS"/>
              </a:rPr>
              <a:t>ll</a:t>
            </a:r>
            <a:r>
              <a:rPr sz="2178" spc="5" dirty="0">
                <a:latin typeface="Comic Sans MS"/>
                <a:cs typeface="Comic Sans MS"/>
              </a:rPr>
              <a:t>e</a:t>
            </a:r>
            <a:r>
              <a:rPr sz="2178" dirty="0">
                <a:latin typeface="Comic Sans MS"/>
                <a:cs typeface="Comic Sans MS"/>
              </a:rPr>
              <a:t>s</a:t>
            </a:r>
            <a:endParaRPr sz="2178">
              <a:latin typeface="Comic Sans MS"/>
              <a:cs typeface="Comic Sans MS"/>
            </a:endParaRPr>
          </a:p>
        </p:txBody>
      </p:sp>
      <p:sp>
        <p:nvSpPr>
          <p:cNvPr id="45" name="object 45"/>
          <p:cNvSpPr txBox="1"/>
          <p:nvPr/>
        </p:nvSpPr>
        <p:spPr>
          <a:xfrm>
            <a:off x="8805898" y="5207006"/>
            <a:ext cx="708276" cy="346795"/>
          </a:xfrm>
          <a:prstGeom prst="rect">
            <a:avLst/>
          </a:prstGeom>
        </p:spPr>
        <p:txBody>
          <a:bodyPr vert="horz" wrap="square" lIns="0" tIns="11526" rIns="0" bIns="0" rtlCol="0">
            <a:spAutoFit/>
          </a:bodyPr>
          <a:lstStyle/>
          <a:p>
            <a:pPr marL="11527">
              <a:spcBef>
                <a:spcPts val="91"/>
              </a:spcBef>
            </a:pPr>
            <a:r>
              <a:rPr sz="2178" dirty="0">
                <a:latin typeface="Comic Sans MS"/>
                <a:cs typeface="Comic Sans MS"/>
              </a:rPr>
              <a:t>p</a:t>
            </a:r>
            <a:r>
              <a:rPr sz="2178" spc="-5" dirty="0">
                <a:latin typeface="Comic Sans MS"/>
                <a:cs typeface="Comic Sans MS"/>
              </a:rPr>
              <a:t>i</a:t>
            </a:r>
            <a:r>
              <a:rPr sz="2178" spc="5" dirty="0">
                <a:latin typeface="Comic Sans MS"/>
                <a:cs typeface="Comic Sans MS"/>
              </a:rPr>
              <a:t>e</a:t>
            </a:r>
            <a:r>
              <a:rPr sz="2178" dirty="0">
                <a:latin typeface="Comic Sans MS"/>
                <a:cs typeface="Comic Sans MS"/>
              </a:rPr>
              <a:t>ux</a:t>
            </a:r>
            <a:endParaRPr sz="2178">
              <a:latin typeface="Comic Sans MS"/>
              <a:cs typeface="Comic Sans MS"/>
            </a:endParaRPr>
          </a:p>
        </p:txBody>
      </p:sp>
      <p:sp>
        <p:nvSpPr>
          <p:cNvPr id="46" name="object 46"/>
          <p:cNvSpPr/>
          <p:nvPr/>
        </p:nvSpPr>
        <p:spPr>
          <a:xfrm>
            <a:off x="5686018" y="4932238"/>
            <a:ext cx="864454" cy="580913"/>
          </a:xfrm>
          <a:custGeom>
            <a:avLst/>
            <a:gdLst/>
            <a:ahLst/>
            <a:cxnLst/>
            <a:rect l="l" t="t" r="r" b="b"/>
            <a:pathLst>
              <a:path w="952500" h="640079">
                <a:moveTo>
                  <a:pt x="952500" y="86868"/>
                </a:moveTo>
                <a:lnTo>
                  <a:pt x="870204" y="137160"/>
                </a:lnTo>
                <a:lnTo>
                  <a:pt x="894334" y="152552"/>
                </a:lnTo>
                <a:lnTo>
                  <a:pt x="686993" y="477939"/>
                </a:lnTo>
                <a:lnTo>
                  <a:pt x="77419" y="39027"/>
                </a:lnTo>
                <a:lnTo>
                  <a:pt x="94488" y="15240"/>
                </a:lnTo>
                <a:lnTo>
                  <a:pt x="0" y="0"/>
                </a:lnTo>
                <a:lnTo>
                  <a:pt x="44196" y="85344"/>
                </a:lnTo>
                <a:lnTo>
                  <a:pt x="48768" y="78968"/>
                </a:lnTo>
                <a:lnTo>
                  <a:pt x="60896" y="62064"/>
                </a:lnTo>
                <a:lnTo>
                  <a:pt x="671728" y="501891"/>
                </a:lnTo>
                <a:lnTo>
                  <a:pt x="594360" y="623316"/>
                </a:lnTo>
                <a:lnTo>
                  <a:pt x="617220" y="640080"/>
                </a:lnTo>
                <a:lnTo>
                  <a:pt x="694563" y="518325"/>
                </a:lnTo>
                <a:lnTo>
                  <a:pt x="696468" y="519684"/>
                </a:lnTo>
                <a:lnTo>
                  <a:pt x="713232" y="496824"/>
                </a:lnTo>
                <a:lnTo>
                  <a:pt x="709777" y="494347"/>
                </a:lnTo>
                <a:lnTo>
                  <a:pt x="917498" y="167347"/>
                </a:lnTo>
                <a:lnTo>
                  <a:pt x="925068" y="172173"/>
                </a:lnTo>
                <a:lnTo>
                  <a:pt x="941832" y="182880"/>
                </a:lnTo>
                <a:lnTo>
                  <a:pt x="952500" y="86868"/>
                </a:lnTo>
                <a:close/>
              </a:path>
            </a:pathLst>
          </a:custGeom>
          <a:solidFill>
            <a:srgbClr val="000000"/>
          </a:solidFill>
        </p:spPr>
        <p:txBody>
          <a:bodyPr wrap="square" lIns="0" tIns="0" rIns="0" bIns="0" rtlCol="0"/>
          <a:lstStyle/>
          <a:p>
            <a:endParaRPr sz="1634"/>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5895148"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1801101" y="1309849"/>
            <a:ext cx="6213694" cy="319415"/>
          </a:xfrm>
          <a:prstGeom prst="rect">
            <a:avLst/>
          </a:prstGeom>
        </p:spPr>
        <p:txBody>
          <a:bodyPr vert="horz" wrap="square" lIns="0" tIns="11526" rIns="0" bIns="0" rtlCol="0">
            <a:spAutoFit/>
          </a:bodyPr>
          <a:lstStyle/>
          <a:p>
            <a:pPr marL="11527">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RESISTANCE DU </a:t>
            </a:r>
            <a:r>
              <a:rPr sz="2000" b="1" dirty="0">
                <a:solidFill>
                  <a:srgbClr val="FF9900"/>
                </a:solidFill>
                <a:latin typeface="Comic Sans MS"/>
                <a:cs typeface="Comic Sans MS"/>
              </a:rPr>
              <a:t>SOL </a:t>
            </a:r>
            <a:r>
              <a:rPr sz="2000" b="1" spc="-5" dirty="0">
                <a:solidFill>
                  <a:srgbClr val="FF9900"/>
                </a:solidFill>
                <a:latin typeface="Comic Sans MS"/>
                <a:cs typeface="Comic Sans MS"/>
              </a:rPr>
              <a:t>SOUS LES</a:t>
            </a:r>
            <a:r>
              <a:rPr sz="2000" b="1" spc="-50" dirty="0">
                <a:solidFill>
                  <a:srgbClr val="FF9900"/>
                </a:solidFill>
                <a:latin typeface="Comic Sans MS"/>
                <a:cs typeface="Comic Sans MS"/>
              </a:rPr>
              <a:t> </a:t>
            </a:r>
            <a:r>
              <a:rPr sz="2000" b="1" spc="-5" dirty="0">
                <a:solidFill>
                  <a:srgbClr val="FF9900"/>
                </a:solidFill>
                <a:latin typeface="Comic Sans MS"/>
                <a:cs typeface="Comic Sans MS"/>
              </a:rPr>
              <a:t>APPUIS.</a:t>
            </a:r>
            <a:endParaRPr sz="2000" dirty="0">
              <a:latin typeface="Comic Sans MS"/>
              <a:cs typeface="Comic Sans MS"/>
            </a:endParaRPr>
          </a:p>
        </p:txBody>
      </p:sp>
      <p:sp>
        <p:nvSpPr>
          <p:cNvPr id="4" name="object 4"/>
          <p:cNvSpPr/>
          <p:nvPr/>
        </p:nvSpPr>
        <p:spPr>
          <a:xfrm>
            <a:off x="114301" y="1968500"/>
            <a:ext cx="3240862" cy="4071611"/>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3479800" y="1917700"/>
            <a:ext cx="6756400" cy="4127500"/>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2694057" y="6311526"/>
            <a:ext cx="7225747" cy="319415"/>
          </a:xfrm>
          <a:prstGeom prst="rect">
            <a:avLst/>
          </a:prstGeom>
        </p:spPr>
        <p:txBody>
          <a:bodyPr vert="horz" wrap="square" lIns="0" tIns="11526" rIns="0" bIns="0" rtlCol="0">
            <a:spAutoFit/>
          </a:bodyPr>
          <a:lstStyle/>
          <a:p>
            <a:pPr marL="11527" marR="4611">
              <a:spcBef>
                <a:spcPts val="91"/>
              </a:spcBef>
            </a:pPr>
            <a:r>
              <a:rPr sz="2000" spc="-5" dirty="0">
                <a:latin typeface="Comic Sans MS"/>
                <a:cs typeface="Comic Sans MS"/>
              </a:rPr>
              <a:t>Exemple </a:t>
            </a:r>
            <a:r>
              <a:rPr sz="2000" dirty="0">
                <a:latin typeface="Comic Sans MS"/>
                <a:cs typeface="Comic Sans MS"/>
              </a:rPr>
              <a:t>: les pieux </a:t>
            </a:r>
            <a:r>
              <a:rPr sz="2000" spc="-5" dirty="0">
                <a:latin typeface="Comic Sans MS"/>
                <a:cs typeface="Comic Sans MS"/>
              </a:rPr>
              <a:t>sous </a:t>
            </a:r>
            <a:r>
              <a:rPr sz="2000" dirty="0">
                <a:latin typeface="Comic Sans MS"/>
                <a:cs typeface="Comic Sans MS"/>
              </a:rPr>
              <a:t>les</a:t>
            </a:r>
            <a:r>
              <a:rPr sz="2000" spc="-100" dirty="0">
                <a:latin typeface="Comic Sans MS"/>
                <a:cs typeface="Comic Sans MS"/>
              </a:rPr>
              <a:t> </a:t>
            </a:r>
            <a:r>
              <a:rPr sz="2000" dirty="0">
                <a:latin typeface="Comic Sans MS"/>
                <a:cs typeface="Comic Sans MS"/>
              </a:rPr>
              <a:t>piles  </a:t>
            </a:r>
            <a:r>
              <a:rPr sz="2000" spc="-5" dirty="0">
                <a:latin typeface="Comic Sans MS"/>
                <a:cs typeface="Comic Sans MS"/>
              </a:rPr>
              <a:t>du </a:t>
            </a:r>
            <a:r>
              <a:rPr sz="2000" dirty="0">
                <a:latin typeface="Comic Sans MS"/>
                <a:cs typeface="Comic Sans MS"/>
              </a:rPr>
              <a:t>« </a:t>
            </a:r>
            <a:r>
              <a:rPr sz="2000" spc="-5" dirty="0">
                <a:latin typeface="Comic Sans MS"/>
                <a:cs typeface="Comic Sans MS"/>
              </a:rPr>
              <a:t>Pont de Normandie </a:t>
            </a:r>
            <a:r>
              <a:rPr sz="2000" dirty="0">
                <a:latin typeface="Comic Sans MS"/>
                <a:cs typeface="Comic Sans MS"/>
              </a:rPr>
              <a:t>».</a:t>
            </a:r>
          </a:p>
        </p:txBody>
      </p:sp>
      <p:sp>
        <p:nvSpPr>
          <p:cNvPr id="7" name="object 7"/>
          <p:cNvSpPr/>
          <p:nvPr/>
        </p:nvSpPr>
        <p:spPr>
          <a:xfrm>
            <a:off x="10248900" y="2552700"/>
            <a:ext cx="1930399" cy="2882900"/>
          </a:xfrm>
          <a:prstGeom prst="rect">
            <a:avLst/>
          </a:prstGeom>
          <a:blipFill>
            <a:blip r:embed="rId4" cstate="print"/>
            <a:stretch>
              <a:fillRect/>
            </a:stretch>
          </a:blipFill>
        </p:spPr>
        <p:txBody>
          <a:bodyPr wrap="square" lIns="0" tIns="0" rIns="0" bIns="0" rtlCol="0"/>
          <a:lstStyle/>
          <a:p>
            <a:endParaRPr sz="1634"/>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9543570"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p:nvPr/>
        </p:nvSpPr>
        <p:spPr>
          <a:xfrm>
            <a:off x="4203312" y="4517289"/>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sp>
        <p:nvSpPr>
          <p:cNvPr id="4" name="object 4"/>
          <p:cNvSpPr/>
          <p:nvPr/>
        </p:nvSpPr>
        <p:spPr>
          <a:xfrm>
            <a:off x="7443975" y="4529738"/>
            <a:ext cx="276625" cy="207469"/>
          </a:xfrm>
          <a:custGeom>
            <a:avLst/>
            <a:gdLst/>
            <a:ahLst/>
            <a:cxnLst/>
            <a:rect l="l" t="t" r="r" b="b"/>
            <a:pathLst>
              <a:path w="304800" h="228600">
                <a:moveTo>
                  <a:pt x="304799" y="228599"/>
                </a:moveTo>
                <a:lnTo>
                  <a:pt x="304799" y="0"/>
                </a:lnTo>
                <a:lnTo>
                  <a:pt x="0" y="0"/>
                </a:lnTo>
                <a:lnTo>
                  <a:pt x="0" y="228599"/>
                </a:lnTo>
                <a:lnTo>
                  <a:pt x="304799" y="228599"/>
                </a:lnTo>
                <a:close/>
              </a:path>
            </a:pathLst>
          </a:custGeom>
          <a:solidFill>
            <a:srgbClr val="CCFFFF"/>
          </a:solidFill>
        </p:spPr>
        <p:txBody>
          <a:bodyPr wrap="square" lIns="0" tIns="0" rIns="0" bIns="0" rtlCol="0"/>
          <a:lstStyle/>
          <a:p>
            <a:endParaRPr sz="1634"/>
          </a:p>
        </p:txBody>
      </p:sp>
      <p:grpSp>
        <p:nvGrpSpPr>
          <p:cNvPr id="5" name="object 5"/>
          <p:cNvGrpSpPr/>
          <p:nvPr/>
        </p:nvGrpSpPr>
        <p:grpSpPr>
          <a:xfrm>
            <a:off x="4622801" y="3594100"/>
            <a:ext cx="6972300" cy="2870199"/>
            <a:chOff x="2011558" y="4741164"/>
            <a:chExt cx="6640195" cy="2127885"/>
          </a:xfrm>
        </p:grpSpPr>
        <p:sp>
          <p:nvSpPr>
            <p:cNvPr id="6" name="object 6"/>
            <p:cNvSpPr/>
            <p:nvPr/>
          </p:nvSpPr>
          <p:spPr>
            <a:xfrm>
              <a:off x="2011558" y="4998719"/>
              <a:ext cx="6640068" cy="1120139"/>
            </a:xfrm>
            <a:prstGeom prst="rect">
              <a:avLst/>
            </a:prstGeom>
            <a:blipFill>
              <a:blip r:embed="rId2" cstate="print"/>
              <a:stretch>
                <a:fillRect/>
              </a:stretch>
            </a:blipFill>
          </p:spPr>
          <p:txBody>
            <a:bodyPr wrap="square" lIns="0" tIns="0" rIns="0" bIns="0" rtlCol="0"/>
            <a:lstStyle/>
            <a:p>
              <a:endParaRPr sz="1634"/>
            </a:p>
          </p:txBody>
        </p:sp>
        <p:sp>
          <p:nvSpPr>
            <p:cNvPr id="7" name="object 7"/>
            <p:cNvSpPr/>
            <p:nvPr/>
          </p:nvSpPr>
          <p:spPr>
            <a:xfrm>
              <a:off x="2013082" y="5000244"/>
              <a:ext cx="6629400" cy="1120140"/>
            </a:xfrm>
            <a:custGeom>
              <a:avLst/>
              <a:gdLst/>
              <a:ahLst/>
              <a:cxnLst/>
              <a:rect l="l" t="t" r="r" b="b"/>
              <a:pathLst>
                <a:path w="6629400" h="1120139">
                  <a:moveTo>
                    <a:pt x="1524000" y="10668"/>
                  </a:moveTo>
                  <a:lnTo>
                    <a:pt x="1524000" y="0"/>
                  </a:lnTo>
                  <a:lnTo>
                    <a:pt x="0" y="0"/>
                  </a:lnTo>
                  <a:lnTo>
                    <a:pt x="0" y="4572"/>
                  </a:lnTo>
                  <a:lnTo>
                    <a:pt x="418" y="10668"/>
                  </a:lnTo>
                  <a:lnTo>
                    <a:pt x="1511300" y="10668"/>
                  </a:lnTo>
                  <a:lnTo>
                    <a:pt x="1511300" y="7620"/>
                  </a:lnTo>
                  <a:lnTo>
                    <a:pt x="1524000" y="10668"/>
                  </a:lnTo>
                  <a:close/>
                </a:path>
                <a:path w="6629400" h="1120139">
                  <a:moveTo>
                    <a:pt x="418" y="10668"/>
                  </a:moveTo>
                  <a:lnTo>
                    <a:pt x="0" y="4572"/>
                  </a:lnTo>
                  <a:lnTo>
                    <a:pt x="0" y="6096"/>
                  </a:lnTo>
                  <a:lnTo>
                    <a:pt x="261" y="10668"/>
                  </a:lnTo>
                  <a:lnTo>
                    <a:pt x="418" y="10668"/>
                  </a:lnTo>
                  <a:close/>
                </a:path>
                <a:path w="6629400" h="1120139">
                  <a:moveTo>
                    <a:pt x="261" y="10668"/>
                  </a:moveTo>
                  <a:lnTo>
                    <a:pt x="0" y="6096"/>
                  </a:lnTo>
                  <a:lnTo>
                    <a:pt x="0" y="10668"/>
                  </a:lnTo>
                  <a:lnTo>
                    <a:pt x="261" y="10668"/>
                  </a:lnTo>
                  <a:close/>
                </a:path>
                <a:path w="6629400" h="1120139">
                  <a:moveTo>
                    <a:pt x="6629400" y="1110996"/>
                  </a:moveTo>
                  <a:lnTo>
                    <a:pt x="76200" y="1110996"/>
                  </a:lnTo>
                  <a:lnTo>
                    <a:pt x="76200" y="1115568"/>
                  </a:lnTo>
                  <a:lnTo>
                    <a:pt x="418" y="10668"/>
                  </a:lnTo>
                  <a:lnTo>
                    <a:pt x="261" y="10668"/>
                  </a:lnTo>
                  <a:lnTo>
                    <a:pt x="63500" y="1115568"/>
                  </a:lnTo>
                  <a:lnTo>
                    <a:pt x="63500" y="1118616"/>
                  </a:lnTo>
                  <a:lnTo>
                    <a:pt x="76200" y="1120140"/>
                  </a:lnTo>
                  <a:lnTo>
                    <a:pt x="6616700" y="1120140"/>
                  </a:lnTo>
                  <a:lnTo>
                    <a:pt x="6616700" y="1115568"/>
                  </a:lnTo>
                  <a:lnTo>
                    <a:pt x="6629400" y="1110996"/>
                  </a:lnTo>
                  <a:close/>
                </a:path>
                <a:path w="6629400" h="1120139">
                  <a:moveTo>
                    <a:pt x="1524000" y="10668"/>
                  </a:moveTo>
                  <a:lnTo>
                    <a:pt x="1511300" y="7620"/>
                  </a:lnTo>
                  <a:lnTo>
                    <a:pt x="1513840" y="10668"/>
                  </a:lnTo>
                  <a:lnTo>
                    <a:pt x="1524000" y="10668"/>
                  </a:lnTo>
                  <a:close/>
                </a:path>
                <a:path w="6629400" h="1120139">
                  <a:moveTo>
                    <a:pt x="1513840" y="10668"/>
                  </a:moveTo>
                  <a:lnTo>
                    <a:pt x="1511300" y="7620"/>
                  </a:lnTo>
                  <a:lnTo>
                    <a:pt x="1511300" y="10668"/>
                  </a:lnTo>
                  <a:lnTo>
                    <a:pt x="1513840" y="10668"/>
                  </a:lnTo>
                  <a:close/>
                </a:path>
                <a:path w="6629400" h="1120139">
                  <a:moveTo>
                    <a:pt x="1549400" y="80772"/>
                  </a:moveTo>
                  <a:lnTo>
                    <a:pt x="1549400" y="48768"/>
                  </a:lnTo>
                  <a:lnTo>
                    <a:pt x="1536700" y="18288"/>
                  </a:lnTo>
                  <a:lnTo>
                    <a:pt x="1524000" y="3048"/>
                  </a:lnTo>
                  <a:lnTo>
                    <a:pt x="1524000" y="10668"/>
                  </a:lnTo>
                  <a:lnTo>
                    <a:pt x="1513840" y="10668"/>
                  </a:lnTo>
                  <a:lnTo>
                    <a:pt x="1536700" y="38100"/>
                  </a:lnTo>
                  <a:lnTo>
                    <a:pt x="1536700" y="67056"/>
                  </a:lnTo>
                  <a:lnTo>
                    <a:pt x="1549400" y="80772"/>
                  </a:lnTo>
                  <a:close/>
                </a:path>
                <a:path w="6629400" h="1120139">
                  <a:moveTo>
                    <a:pt x="1562100" y="199644"/>
                  </a:moveTo>
                  <a:lnTo>
                    <a:pt x="1562100" y="123444"/>
                  </a:lnTo>
                  <a:lnTo>
                    <a:pt x="1549400" y="94488"/>
                  </a:lnTo>
                  <a:lnTo>
                    <a:pt x="1549400" y="169164"/>
                  </a:lnTo>
                  <a:lnTo>
                    <a:pt x="1562100" y="199644"/>
                  </a:lnTo>
                  <a:close/>
                </a:path>
                <a:path w="6629400" h="1120139">
                  <a:moveTo>
                    <a:pt x="1574800" y="231648"/>
                  </a:moveTo>
                  <a:lnTo>
                    <a:pt x="1574800" y="213360"/>
                  </a:lnTo>
                  <a:lnTo>
                    <a:pt x="1562100" y="198120"/>
                  </a:lnTo>
                  <a:lnTo>
                    <a:pt x="1562100" y="216408"/>
                  </a:lnTo>
                  <a:lnTo>
                    <a:pt x="1574800" y="231648"/>
                  </a:lnTo>
                  <a:close/>
                </a:path>
                <a:path w="6629400" h="1120139">
                  <a:moveTo>
                    <a:pt x="1587500" y="262128"/>
                  </a:moveTo>
                  <a:lnTo>
                    <a:pt x="1587500" y="243840"/>
                  </a:lnTo>
                  <a:lnTo>
                    <a:pt x="1574800" y="228600"/>
                  </a:lnTo>
                  <a:lnTo>
                    <a:pt x="1574800" y="256032"/>
                  </a:lnTo>
                  <a:lnTo>
                    <a:pt x="1587500" y="262128"/>
                  </a:lnTo>
                  <a:close/>
                </a:path>
                <a:path w="6629400" h="1120139">
                  <a:moveTo>
                    <a:pt x="1600200" y="297180"/>
                  </a:moveTo>
                  <a:lnTo>
                    <a:pt x="1600200" y="272796"/>
                  </a:lnTo>
                  <a:lnTo>
                    <a:pt x="1587500" y="259080"/>
                  </a:lnTo>
                  <a:lnTo>
                    <a:pt x="1587500" y="291084"/>
                  </a:lnTo>
                  <a:lnTo>
                    <a:pt x="1600200" y="297180"/>
                  </a:lnTo>
                  <a:close/>
                </a:path>
                <a:path w="6629400" h="1120139">
                  <a:moveTo>
                    <a:pt x="1612900" y="315468"/>
                  </a:moveTo>
                  <a:lnTo>
                    <a:pt x="1612900" y="300228"/>
                  </a:lnTo>
                  <a:lnTo>
                    <a:pt x="1600200" y="294132"/>
                  </a:lnTo>
                  <a:lnTo>
                    <a:pt x="1600200" y="309372"/>
                  </a:lnTo>
                  <a:lnTo>
                    <a:pt x="1612900" y="315468"/>
                  </a:lnTo>
                  <a:close/>
                </a:path>
                <a:path w="6629400" h="1120139">
                  <a:moveTo>
                    <a:pt x="1625600" y="329184"/>
                  </a:moveTo>
                  <a:lnTo>
                    <a:pt x="1625600" y="318516"/>
                  </a:lnTo>
                  <a:lnTo>
                    <a:pt x="1612900" y="309372"/>
                  </a:lnTo>
                  <a:lnTo>
                    <a:pt x="1612900" y="324612"/>
                  </a:lnTo>
                  <a:lnTo>
                    <a:pt x="1625600" y="329184"/>
                  </a:lnTo>
                  <a:close/>
                </a:path>
                <a:path w="6629400" h="1120139">
                  <a:moveTo>
                    <a:pt x="1638300" y="364236"/>
                  </a:moveTo>
                  <a:lnTo>
                    <a:pt x="1638300" y="329184"/>
                  </a:lnTo>
                  <a:lnTo>
                    <a:pt x="1625600" y="327660"/>
                  </a:lnTo>
                  <a:lnTo>
                    <a:pt x="1625600" y="350520"/>
                  </a:lnTo>
                  <a:lnTo>
                    <a:pt x="1638300" y="364236"/>
                  </a:lnTo>
                  <a:close/>
                </a:path>
                <a:path w="6629400" h="1120139">
                  <a:moveTo>
                    <a:pt x="1651000" y="405384"/>
                  </a:moveTo>
                  <a:lnTo>
                    <a:pt x="1651000" y="390144"/>
                  </a:lnTo>
                  <a:lnTo>
                    <a:pt x="1638300" y="362712"/>
                  </a:lnTo>
                  <a:lnTo>
                    <a:pt x="1638300" y="393192"/>
                  </a:lnTo>
                  <a:lnTo>
                    <a:pt x="1651000" y="405384"/>
                  </a:lnTo>
                  <a:close/>
                </a:path>
                <a:path w="6629400" h="1120139">
                  <a:moveTo>
                    <a:pt x="1778000" y="544068"/>
                  </a:moveTo>
                  <a:lnTo>
                    <a:pt x="1778000" y="528828"/>
                  </a:lnTo>
                  <a:lnTo>
                    <a:pt x="1739900" y="510540"/>
                  </a:lnTo>
                  <a:lnTo>
                    <a:pt x="1714500" y="486156"/>
                  </a:lnTo>
                  <a:lnTo>
                    <a:pt x="1689100" y="463296"/>
                  </a:lnTo>
                  <a:lnTo>
                    <a:pt x="1676400" y="438912"/>
                  </a:lnTo>
                  <a:lnTo>
                    <a:pt x="1651000" y="402336"/>
                  </a:lnTo>
                  <a:lnTo>
                    <a:pt x="1651000" y="419100"/>
                  </a:lnTo>
                  <a:lnTo>
                    <a:pt x="1663700" y="431292"/>
                  </a:lnTo>
                  <a:lnTo>
                    <a:pt x="1676400" y="455676"/>
                  </a:lnTo>
                  <a:lnTo>
                    <a:pt x="1701800" y="480060"/>
                  </a:lnTo>
                  <a:lnTo>
                    <a:pt x="1701800" y="492252"/>
                  </a:lnTo>
                  <a:lnTo>
                    <a:pt x="1727200" y="505968"/>
                  </a:lnTo>
                  <a:lnTo>
                    <a:pt x="1752600" y="530352"/>
                  </a:lnTo>
                  <a:lnTo>
                    <a:pt x="1765300" y="537972"/>
                  </a:lnTo>
                  <a:lnTo>
                    <a:pt x="1778000" y="544068"/>
                  </a:lnTo>
                  <a:close/>
                </a:path>
                <a:path w="6629400" h="1120139">
                  <a:moveTo>
                    <a:pt x="4508500" y="589788"/>
                  </a:moveTo>
                  <a:lnTo>
                    <a:pt x="4508500" y="577596"/>
                  </a:lnTo>
                  <a:lnTo>
                    <a:pt x="4495800" y="582168"/>
                  </a:lnTo>
                  <a:lnTo>
                    <a:pt x="4483100" y="588264"/>
                  </a:lnTo>
                  <a:lnTo>
                    <a:pt x="4457700" y="595884"/>
                  </a:lnTo>
                  <a:lnTo>
                    <a:pt x="4419600" y="609600"/>
                  </a:lnTo>
                  <a:lnTo>
                    <a:pt x="4406900" y="615696"/>
                  </a:lnTo>
                  <a:lnTo>
                    <a:pt x="4368800" y="630936"/>
                  </a:lnTo>
                  <a:lnTo>
                    <a:pt x="4343400" y="638556"/>
                  </a:lnTo>
                  <a:lnTo>
                    <a:pt x="4279900" y="675132"/>
                  </a:lnTo>
                  <a:lnTo>
                    <a:pt x="4241800" y="693420"/>
                  </a:lnTo>
                  <a:lnTo>
                    <a:pt x="4203700" y="710184"/>
                  </a:lnTo>
                  <a:lnTo>
                    <a:pt x="4165600" y="728472"/>
                  </a:lnTo>
                  <a:lnTo>
                    <a:pt x="4089400" y="762000"/>
                  </a:lnTo>
                  <a:lnTo>
                    <a:pt x="4038600" y="778764"/>
                  </a:lnTo>
                  <a:lnTo>
                    <a:pt x="4000500" y="792480"/>
                  </a:lnTo>
                  <a:lnTo>
                    <a:pt x="3949700" y="807720"/>
                  </a:lnTo>
                  <a:lnTo>
                    <a:pt x="3911600" y="819912"/>
                  </a:lnTo>
                  <a:lnTo>
                    <a:pt x="3860800" y="832104"/>
                  </a:lnTo>
                  <a:lnTo>
                    <a:pt x="3810000" y="842772"/>
                  </a:lnTo>
                  <a:lnTo>
                    <a:pt x="3759200" y="851916"/>
                  </a:lnTo>
                  <a:lnTo>
                    <a:pt x="3708400" y="859536"/>
                  </a:lnTo>
                  <a:lnTo>
                    <a:pt x="3644900" y="864108"/>
                  </a:lnTo>
                  <a:lnTo>
                    <a:pt x="3581400" y="867156"/>
                  </a:lnTo>
                  <a:lnTo>
                    <a:pt x="3352800" y="876300"/>
                  </a:lnTo>
                  <a:lnTo>
                    <a:pt x="3238500" y="876300"/>
                  </a:lnTo>
                  <a:lnTo>
                    <a:pt x="3162300" y="870204"/>
                  </a:lnTo>
                  <a:lnTo>
                    <a:pt x="3136900" y="867156"/>
                  </a:lnTo>
                  <a:lnTo>
                    <a:pt x="3060700" y="854964"/>
                  </a:lnTo>
                  <a:lnTo>
                    <a:pt x="3022600" y="850392"/>
                  </a:lnTo>
                  <a:lnTo>
                    <a:pt x="2971800" y="847344"/>
                  </a:lnTo>
                  <a:lnTo>
                    <a:pt x="2895600" y="835152"/>
                  </a:lnTo>
                  <a:lnTo>
                    <a:pt x="2844800" y="827532"/>
                  </a:lnTo>
                  <a:lnTo>
                    <a:pt x="2768600" y="809244"/>
                  </a:lnTo>
                  <a:lnTo>
                    <a:pt x="2730500" y="797052"/>
                  </a:lnTo>
                  <a:lnTo>
                    <a:pt x="2654300" y="787908"/>
                  </a:lnTo>
                  <a:lnTo>
                    <a:pt x="2628900" y="783336"/>
                  </a:lnTo>
                  <a:lnTo>
                    <a:pt x="2603500" y="780288"/>
                  </a:lnTo>
                  <a:lnTo>
                    <a:pt x="2540000" y="771144"/>
                  </a:lnTo>
                  <a:lnTo>
                    <a:pt x="2527300" y="771144"/>
                  </a:lnTo>
                  <a:lnTo>
                    <a:pt x="2463800" y="763524"/>
                  </a:lnTo>
                  <a:lnTo>
                    <a:pt x="2451100" y="760476"/>
                  </a:lnTo>
                  <a:lnTo>
                    <a:pt x="2400300" y="754380"/>
                  </a:lnTo>
                  <a:lnTo>
                    <a:pt x="2387600" y="751332"/>
                  </a:lnTo>
                  <a:lnTo>
                    <a:pt x="2362200" y="748284"/>
                  </a:lnTo>
                  <a:lnTo>
                    <a:pt x="2349500" y="745236"/>
                  </a:lnTo>
                  <a:lnTo>
                    <a:pt x="2324100" y="743712"/>
                  </a:lnTo>
                  <a:lnTo>
                    <a:pt x="2311400" y="740664"/>
                  </a:lnTo>
                  <a:lnTo>
                    <a:pt x="2273300" y="737616"/>
                  </a:lnTo>
                  <a:lnTo>
                    <a:pt x="2235200" y="731520"/>
                  </a:lnTo>
                  <a:lnTo>
                    <a:pt x="2222500" y="728472"/>
                  </a:lnTo>
                  <a:lnTo>
                    <a:pt x="2133600" y="717804"/>
                  </a:lnTo>
                  <a:lnTo>
                    <a:pt x="2108200" y="711708"/>
                  </a:lnTo>
                  <a:lnTo>
                    <a:pt x="2057400" y="696468"/>
                  </a:lnTo>
                  <a:lnTo>
                    <a:pt x="2019300" y="678180"/>
                  </a:lnTo>
                  <a:lnTo>
                    <a:pt x="1993900" y="669036"/>
                  </a:lnTo>
                  <a:lnTo>
                    <a:pt x="1930400" y="653796"/>
                  </a:lnTo>
                  <a:lnTo>
                    <a:pt x="1930400" y="650748"/>
                  </a:lnTo>
                  <a:lnTo>
                    <a:pt x="1917700" y="647700"/>
                  </a:lnTo>
                  <a:lnTo>
                    <a:pt x="1905000" y="643128"/>
                  </a:lnTo>
                  <a:lnTo>
                    <a:pt x="1892300" y="637032"/>
                  </a:lnTo>
                  <a:lnTo>
                    <a:pt x="1879600" y="632460"/>
                  </a:lnTo>
                  <a:lnTo>
                    <a:pt x="1866900" y="624840"/>
                  </a:lnTo>
                  <a:lnTo>
                    <a:pt x="1854200" y="618744"/>
                  </a:lnTo>
                  <a:lnTo>
                    <a:pt x="1854200" y="611124"/>
                  </a:lnTo>
                  <a:lnTo>
                    <a:pt x="1841500" y="605028"/>
                  </a:lnTo>
                  <a:lnTo>
                    <a:pt x="1816100" y="589788"/>
                  </a:lnTo>
                  <a:lnTo>
                    <a:pt x="1816100" y="582168"/>
                  </a:lnTo>
                  <a:lnTo>
                    <a:pt x="1803400" y="574548"/>
                  </a:lnTo>
                  <a:lnTo>
                    <a:pt x="1803400" y="566928"/>
                  </a:lnTo>
                  <a:lnTo>
                    <a:pt x="1790700" y="551688"/>
                  </a:lnTo>
                  <a:lnTo>
                    <a:pt x="1778000" y="537972"/>
                  </a:lnTo>
                  <a:lnTo>
                    <a:pt x="1778000" y="556260"/>
                  </a:lnTo>
                  <a:lnTo>
                    <a:pt x="1790700" y="573024"/>
                  </a:lnTo>
                  <a:lnTo>
                    <a:pt x="1803400" y="580644"/>
                  </a:lnTo>
                  <a:lnTo>
                    <a:pt x="1828800" y="603504"/>
                  </a:lnTo>
                  <a:lnTo>
                    <a:pt x="1841500" y="618744"/>
                  </a:lnTo>
                  <a:lnTo>
                    <a:pt x="1866900" y="633984"/>
                  </a:lnTo>
                  <a:lnTo>
                    <a:pt x="1879600" y="640080"/>
                  </a:lnTo>
                  <a:lnTo>
                    <a:pt x="1892300" y="652272"/>
                  </a:lnTo>
                  <a:lnTo>
                    <a:pt x="1930400" y="662940"/>
                  </a:lnTo>
                  <a:lnTo>
                    <a:pt x="1955800" y="667512"/>
                  </a:lnTo>
                  <a:lnTo>
                    <a:pt x="1968500" y="672084"/>
                  </a:lnTo>
                  <a:lnTo>
                    <a:pt x="1981200" y="675132"/>
                  </a:lnTo>
                  <a:lnTo>
                    <a:pt x="2006600" y="687324"/>
                  </a:lnTo>
                  <a:lnTo>
                    <a:pt x="2057400" y="705612"/>
                  </a:lnTo>
                  <a:lnTo>
                    <a:pt x="2108200" y="720852"/>
                  </a:lnTo>
                  <a:lnTo>
                    <a:pt x="2133600" y="726948"/>
                  </a:lnTo>
                  <a:lnTo>
                    <a:pt x="2197100" y="734568"/>
                  </a:lnTo>
                  <a:lnTo>
                    <a:pt x="2222500" y="739140"/>
                  </a:lnTo>
                  <a:lnTo>
                    <a:pt x="2235200" y="742188"/>
                  </a:lnTo>
                  <a:lnTo>
                    <a:pt x="2387600" y="760476"/>
                  </a:lnTo>
                  <a:lnTo>
                    <a:pt x="2400300" y="763524"/>
                  </a:lnTo>
                  <a:lnTo>
                    <a:pt x="2425700" y="766572"/>
                  </a:lnTo>
                  <a:lnTo>
                    <a:pt x="2438400" y="771144"/>
                  </a:lnTo>
                  <a:lnTo>
                    <a:pt x="2489200" y="777240"/>
                  </a:lnTo>
                  <a:lnTo>
                    <a:pt x="2501900" y="777240"/>
                  </a:lnTo>
                  <a:lnTo>
                    <a:pt x="2628900" y="792480"/>
                  </a:lnTo>
                  <a:lnTo>
                    <a:pt x="2654300" y="797052"/>
                  </a:lnTo>
                  <a:lnTo>
                    <a:pt x="2717800" y="804672"/>
                  </a:lnTo>
                  <a:lnTo>
                    <a:pt x="2717800" y="806196"/>
                  </a:lnTo>
                  <a:lnTo>
                    <a:pt x="2730500" y="806196"/>
                  </a:lnTo>
                  <a:lnTo>
                    <a:pt x="2768600" y="818388"/>
                  </a:lnTo>
                  <a:lnTo>
                    <a:pt x="2844800" y="836676"/>
                  </a:lnTo>
                  <a:lnTo>
                    <a:pt x="2882900" y="844296"/>
                  </a:lnTo>
                  <a:lnTo>
                    <a:pt x="2933700" y="850392"/>
                  </a:lnTo>
                  <a:lnTo>
                    <a:pt x="2971800" y="856488"/>
                  </a:lnTo>
                  <a:lnTo>
                    <a:pt x="3022600" y="861060"/>
                  </a:lnTo>
                  <a:lnTo>
                    <a:pt x="3060700" y="864108"/>
                  </a:lnTo>
                  <a:lnTo>
                    <a:pt x="3098800" y="870204"/>
                  </a:lnTo>
                  <a:lnTo>
                    <a:pt x="3124200" y="876300"/>
                  </a:lnTo>
                  <a:lnTo>
                    <a:pt x="3162300" y="880872"/>
                  </a:lnTo>
                  <a:lnTo>
                    <a:pt x="3200400" y="883920"/>
                  </a:lnTo>
                  <a:lnTo>
                    <a:pt x="3238500" y="885444"/>
                  </a:lnTo>
                  <a:lnTo>
                    <a:pt x="3276600" y="885444"/>
                  </a:lnTo>
                  <a:lnTo>
                    <a:pt x="3314700" y="886968"/>
                  </a:lnTo>
                  <a:lnTo>
                    <a:pt x="3352800" y="885444"/>
                  </a:lnTo>
                  <a:lnTo>
                    <a:pt x="3429000" y="883920"/>
                  </a:lnTo>
                  <a:lnTo>
                    <a:pt x="3467100" y="882396"/>
                  </a:lnTo>
                  <a:lnTo>
                    <a:pt x="3505200" y="879348"/>
                  </a:lnTo>
                  <a:lnTo>
                    <a:pt x="3619500" y="874776"/>
                  </a:lnTo>
                  <a:lnTo>
                    <a:pt x="3644900" y="874776"/>
                  </a:lnTo>
                  <a:lnTo>
                    <a:pt x="3708400" y="868680"/>
                  </a:lnTo>
                  <a:lnTo>
                    <a:pt x="3759200" y="861060"/>
                  </a:lnTo>
                  <a:lnTo>
                    <a:pt x="3810000" y="851916"/>
                  </a:lnTo>
                  <a:lnTo>
                    <a:pt x="3860800" y="841248"/>
                  </a:lnTo>
                  <a:lnTo>
                    <a:pt x="3911600" y="829056"/>
                  </a:lnTo>
                  <a:lnTo>
                    <a:pt x="3949700" y="816864"/>
                  </a:lnTo>
                  <a:lnTo>
                    <a:pt x="4051300" y="786384"/>
                  </a:lnTo>
                  <a:lnTo>
                    <a:pt x="4089400" y="771144"/>
                  </a:lnTo>
                  <a:lnTo>
                    <a:pt x="4165600" y="737616"/>
                  </a:lnTo>
                  <a:lnTo>
                    <a:pt x="4241800" y="701040"/>
                  </a:lnTo>
                  <a:lnTo>
                    <a:pt x="4279900" y="684276"/>
                  </a:lnTo>
                  <a:lnTo>
                    <a:pt x="4356100" y="647700"/>
                  </a:lnTo>
                  <a:lnTo>
                    <a:pt x="4368800" y="638556"/>
                  </a:lnTo>
                  <a:lnTo>
                    <a:pt x="4381500" y="632460"/>
                  </a:lnTo>
                  <a:lnTo>
                    <a:pt x="4406900" y="624840"/>
                  </a:lnTo>
                  <a:lnTo>
                    <a:pt x="4419600" y="618744"/>
                  </a:lnTo>
                  <a:lnTo>
                    <a:pt x="4470400" y="605028"/>
                  </a:lnTo>
                  <a:lnTo>
                    <a:pt x="4483100" y="597408"/>
                  </a:lnTo>
                  <a:lnTo>
                    <a:pt x="4495800" y="591312"/>
                  </a:lnTo>
                  <a:lnTo>
                    <a:pt x="4508500" y="589788"/>
                  </a:lnTo>
                  <a:close/>
                </a:path>
                <a:path w="6629400" h="1120139">
                  <a:moveTo>
                    <a:pt x="4521200" y="571500"/>
                  </a:moveTo>
                  <a:lnTo>
                    <a:pt x="4521200" y="563880"/>
                  </a:lnTo>
                  <a:lnTo>
                    <a:pt x="4508500" y="566928"/>
                  </a:lnTo>
                  <a:lnTo>
                    <a:pt x="4508500" y="585216"/>
                  </a:lnTo>
                  <a:lnTo>
                    <a:pt x="4521200" y="571500"/>
                  </a:lnTo>
                  <a:close/>
                </a:path>
                <a:path w="6629400" h="1120139">
                  <a:moveTo>
                    <a:pt x="4749800" y="429768"/>
                  </a:moveTo>
                  <a:lnTo>
                    <a:pt x="4749800" y="422148"/>
                  </a:lnTo>
                  <a:lnTo>
                    <a:pt x="4724400" y="434340"/>
                  </a:lnTo>
                  <a:lnTo>
                    <a:pt x="4711700" y="445008"/>
                  </a:lnTo>
                  <a:lnTo>
                    <a:pt x="4686300" y="455676"/>
                  </a:lnTo>
                  <a:lnTo>
                    <a:pt x="4673600" y="467868"/>
                  </a:lnTo>
                  <a:lnTo>
                    <a:pt x="4660900" y="478536"/>
                  </a:lnTo>
                  <a:lnTo>
                    <a:pt x="4635500" y="489204"/>
                  </a:lnTo>
                  <a:lnTo>
                    <a:pt x="4622800" y="501396"/>
                  </a:lnTo>
                  <a:lnTo>
                    <a:pt x="4610100" y="515112"/>
                  </a:lnTo>
                  <a:lnTo>
                    <a:pt x="4597400" y="521208"/>
                  </a:lnTo>
                  <a:lnTo>
                    <a:pt x="4597400" y="527304"/>
                  </a:lnTo>
                  <a:lnTo>
                    <a:pt x="4572000" y="539496"/>
                  </a:lnTo>
                  <a:lnTo>
                    <a:pt x="4546600" y="550164"/>
                  </a:lnTo>
                  <a:lnTo>
                    <a:pt x="4533900" y="556260"/>
                  </a:lnTo>
                  <a:lnTo>
                    <a:pt x="4521200" y="560832"/>
                  </a:lnTo>
                  <a:lnTo>
                    <a:pt x="4521200" y="569976"/>
                  </a:lnTo>
                  <a:lnTo>
                    <a:pt x="4546600" y="557784"/>
                  </a:lnTo>
                  <a:lnTo>
                    <a:pt x="4572000" y="547116"/>
                  </a:lnTo>
                  <a:lnTo>
                    <a:pt x="4584700" y="542544"/>
                  </a:lnTo>
                  <a:lnTo>
                    <a:pt x="4610100" y="530352"/>
                  </a:lnTo>
                  <a:lnTo>
                    <a:pt x="4610100" y="522732"/>
                  </a:lnTo>
                  <a:lnTo>
                    <a:pt x="4635500" y="509016"/>
                  </a:lnTo>
                  <a:lnTo>
                    <a:pt x="4648200" y="496824"/>
                  </a:lnTo>
                  <a:lnTo>
                    <a:pt x="4660900" y="486156"/>
                  </a:lnTo>
                  <a:lnTo>
                    <a:pt x="4711700" y="454152"/>
                  </a:lnTo>
                  <a:lnTo>
                    <a:pt x="4749800" y="429768"/>
                  </a:lnTo>
                  <a:close/>
                </a:path>
                <a:path w="6629400" h="1120139">
                  <a:moveTo>
                    <a:pt x="5016500" y="41148"/>
                  </a:moveTo>
                  <a:lnTo>
                    <a:pt x="5016500" y="24384"/>
                  </a:lnTo>
                  <a:lnTo>
                    <a:pt x="5003800" y="36576"/>
                  </a:lnTo>
                  <a:lnTo>
                    <a:pt x="4991100" y="73152"/>
                  </a:lnTo>
                  <a:lnTo>
                    <a:pt x="4978400" y="85344"/>
                  </a:lnTo>
                  <a:lnTo>
                    <a:pt x="4978400" y="103632"/>
                  </a:lnTo>
                  <a:lnTo>
                    <a:pt x="4965700" y="121920"/>
                  </a:lnTo>
                  <a:lnTo>
                    <a:pt x="4953000" y="131064"/>
                  </a:lnTo>
                  <a:lnTo>
                    <a:pt x="4940300" y="167640"/>
                  </a:lnTo>
                  <a:lnTo>
                    <a:pt x="4940300" y="166116"/>
                  </a:lnTo>
                  <a:lnTo>
                    <a:pt x="4914900" y="205740"/>
                  </a:lnTo>
                  <a:lnTo>
                    <a:pt x="4864100" y="281940"/>
                  </a:lnTo>
                  <a:lnTo>
                    <a:pt x="4838700" y="301752"/>
                  </a:lnTo>
                  <a:lnTo>
                    <a:pt x="4826000" y="320040"/>
                  </a:lnTo>
                  <a:lnTo>
                    <a:pt x="4826000" y="333756"/>
                  </a:lnTo>
                  <a:lnTo>
                    <a:pt x="4813300" y="345948"/>
                  </a:lnTo>
                  <a:lnTo>
                    <a:pt x="4787900" y="371856"/>
                  </a:lnTo>
                  <a:lnTo>
                    <a:pt x="4775200" y="384048"/>
                  </a:lnTo>
                  <a:lnTo>
                    <a:pt x="4762500" y="397764"/>
                  </a:lnTo>
                  <a:lnTo>
                    <a:pt x="4749800" y="409956"/>
                  </a:lnTo>
                  <a:lnTo>
                    <a:pt x="4749800" y="428244"/>
                  </a:lnTo>
                  <a:lnTo>
                    <a:pt x="4775200" y="403860"/>
                  </a:lnTo>
                  <a:lnTo>
                    <a:pt x="4787900" y="390144"/>
                  </a:lnTo>
                  <a:lnTo>
                    <a:pt x="4787900" y="377952"/>
                  </a:lnTo>
                  <a:lnTo>
                    <a:pt x="4813300" y="352044"/>
                  </a:lnTo>
                  <a:lnTo>
                    <a:pt x="4826000" y="339852"/>
                  </a:lnTo>
                  <a:lnTo>
                    <a:pt x="4838700" y="326136"/>
                  </a:lnTo>
                  <a:lnTo>
                    <a:pt x="4851400" y="307848"/>
                  </a:lnTo>
                  <a:lnTo>
                    <a:pt x="4864100" y="288036"/>
                  </a:lnTo>
                  <a:lnTo>
                    <a:pt x="4889500" y="249936"/>
                  </a:lnTo>
                  <a:lnTo>
                    <a:pt x="4914900" y="210312"/>
                  </a:lnTo>
                  <a:lnTo>
                    <a:pt x="4940300" y="192024"/>
                  </a:lnTo>
                  <a:lnTo>
                    <a:pt x="4953000" y="172212"/>
                  </a:lnTo>
                  <a:lnTo>
                    <a:pt x="4953000" y="170688"/>
                  </a:lnTo>
                  <a:lnTo>
                    <a:pt x="4965700" y="134112"/>
                  </a:lnTo>
                  <a:lnTo>
                    <a:pt x="4965700" y="126492"/>
                  </a:lnTo>
                  <a:lnTo>
                    <a:pt x="4978400" y="108204"/>
                  </a:lnTo>
                  <a:lnTo>
                    <a:pt x="4991100" y="100584"/>
                  </a:lnTo>
                  <a:lnTo>
                    <a:pt x="4991100" y="76200"/>
                  </a:lnTo>
                  <a:lnTo>
                    <a:pt x="5003800" y="65532"/>
                  </a:lnTo>
                  <a:lnTo>
                    <a:pt x="5016500" y="41148"/>
                  </a:lnTo>
                  <a:close/>
                </a:path>
                <a:path w="6629400" h="1120139">
                  <a:moveTo>
                    <a:pt x="6629400" y="10668"/>
                  </a:moveTo>
                  <a:lnTo>
                    <a:pt x="6629400" y="0"/>
                  </a:lnTo>
                  <a:lnTo>
                    <a:pt x="5016500" y="0"/>
                  </a:lnTo>
                  <a:lnTo>
                    <a:pt x="5016500" y="9144"/>
                  </a:lnTo>
                  <a:lnTo>
                    <a:pt x="5029200" y="4572"/>
                  </a:lnTo>
                  <a:lnTo>
                    <a:pt x="5029200" y="9156"/>
                  </a:lnTo>
                  <a:lnTo>
                    <a:pt x="6616700" y="10656"/>
                  </a:lnTo>
                  <a:lnTo>
                    <a:pt x="6616700" y="6096"/>
                  </a:lnTo>
                  <a:lnTo>
                    <a:pt x="6629400" y="10668"/>
                  </a:lnTo>
                  <a:close/>
                </a:path>
                <a:path w="6629400" h="1120139">
                  <a:moveTo>
                    <a:pt x="5029200" y="9156"/>
                  </a:moveTo>
                  <a:lnTo>
                    <a:pt x="5029200" y="4572"/>
                  </a:lnTo>
                  <a:lnTo>
                    <a:pt x="5016500" y="9144"/>
                  </a:lnTo>
                  <a:lnTo>
                    <a:pt x="5029200" y="9156"/>
                  </a:lnTo>
                  <a:close/>
                </a:path>
                <a:path w="6629400" h="1120139">
                  <a:moveTo>
                    <a:pt x="5029200" y="10668"/>
                  </a:moveTo>
                  <a:lnTo>
                    <a:pt x="5029200" y="9156"/>
                  </a:lnTo>
                  <a:lnTo>
                    <a:pt x="5016500" y="9144"/>
                  </a:lnTo>
                  <a:lnTo>
                    <a:pt x="5016500" y="28956"/>
                  </a:lnTo>
                  <a:lnTo>
                    <a:pt x="5029200" y="10668"/>
                  </a:lnTo>
                  <a:close/>
                </a:path>
                <a:path w="6629400" h="1120139">
                  <a:moveTo>
                    <a:pt x="6629400" y="10668"/>
                  </a:moveTo>
                  <a:lnTo>
                    <a:pt x="6616700" y="6096"/>
                  </a:lnTo>
                  <a:lnTo>
                    <a:pt x="6616700" y="10656"/>
                  </a:lnTo>
                  <a:lnTo>
                    <a:pt x="6629400" y="10668"/>
                  </a:lnTo>
                  <a:close/>
                </a:path>
                <a:path w="6629400" h="1120139">
                  <a:moveTo>
                    <a:pt x="6629400" y="1110996"/>
                  </a:moveTo>
                  <a:lnTo>
                    <a:pt x="6629400" y="10668"/>
                  </a:lnTo>
                  <a:lnTo>
                    <a:pt x="6616700" y="10656"/>
                  </a:lnTo>
                  <a:lnTo>
                    <a:pt x="6616700" y="1110996"/>
                  </a:lnTo>
                  <a:lnTo>
                    <a:pt x="6629400" y="1110996"/>
                  </a:lnTo>
                  <a:close/>
                </a:path>
                <a:path w="6629400" h="1120139">
                  <a:moveTo>
                    <a:pt x="6629400" y="1120140"/>
                  </a:moveTo>
                  <a:lnTo>
                    <a:pt x="6629400" y="1110996"/>
                  </a:lnTo>
                  <a:lnTo>
                    <a:pt x="6616700" y="1115568"/>
                  </a:lnTo>
                  <a:lnTo>
                    <a:pt x="6616700" y="1120140"/>
                  </a:lnTo>
                  <a:lnTo>
                    <a:pt x="6629400" y="1120140"/>
                  </a:lnTo>
                  <a:close/>
                </a:path>
              </a:pathLst>
            </a:custGeom>
            <a:solidFill>
              <a:srgbClr val="000000"/>
            </a:solidFill>
          </p:spPr>
          <p:txBody>
            <a:bodyPr wrap="square" lIns="0" tIns="0" rIns="0" bIns="0" rtlCol="0"/>
            <a:lstStyle/>
            <a:p>
              <a:endParaRPr sz="1634"/>
            </a:p>
          </p:txBody>
        </p:sp>
        <p:sp>
          <p:nvSpPr>
            <p:cNvPr id="8" name="object 8"/>
            <p:cNvSpPr/>
            <p:nvPr/>
          </p:nvSpPr>
          <p:spPr>
            <a:xfrm>
              <a:off x="4635886" y="5047487"/>
              <a:ext cx="134620" cy="905510"/>
            </a:xfrm>
            <a:custGeom>
              <a:avLst/>
              <a:gdLst/>
              <a:ahLst/>
              <a:cxnLst/>
              <a:rect l="l" t="t" r="r" b="b"/>
              <a:pathLst>
                <a:path w="134620" h="905510">
                  <a:moveTo>
                    <a:pt x="134111" y="905255"/>
                  </a:moveTo>
                  <a:lnTo>
                    <a:pt x="134111" y="0"/>
                  </a:lnTo>
                  <a:lnTo>
                    <a:pt x="0" y="0"/>
                  </a:lnTo>
                  <a:lnTo>
                    <a:pt x="0" y="905255"/>
                  </a:lnTo>
                  <a:lnTo>
                    <a:pt x="134111" y="905255"/>
                  </a:lnTo>
                  <a:close/>
                </a:path>
              </a:pathLst>
            </a:custGeom>
            <a:solidFill>
              <a:srgbClr val="00CC98"/>
            </a:solidFill>
          </p:spPr>
          <p:txBody>
            <a:bodyPr wrap="square" lIns="0" tIns="0" rIns="0" bIns="0" rtlCol="0"/>
            <a:lstStyle/>
            <a:p>
              <a:endParaRPr sz="1634"/>
            </a:p>
          </p:txBody>
        </p:sp>
        <p:sp>
          <p:nvSpPr>
            <p:cNvPr id="9" name="object 9"/>
            <p:cNvSpPr/>
            <p:nvPr/>
          </p:nvSpPr>
          <p:spPr>
            <a:xfrm>
              <a:off x="4631314" y="5042916"/>
              <a:ext cx="143510" cy="914400"/>
            </a:xfrm>
            <a:custGeom>
              <a:avLst/>
              <a:gdLst/>
              <a:ahLst/>
              <a:cxnLst/>
              <a:rect l="l" t="t" r="r" b="b"/>
              <a:pathLst>
                <a:path w="143510" h="914400">
                  <a:moveTo>
                    <a:pt x="143256" y="914400"/>
                  </a:moveTo>
                  <a:lnTo>
                    <a:pt x="143256" y="0"/>
                  </a:lnTo>
                  <a:lnTo>
                    <a:pt x="0" y="0"/>
                  </a:lnTo>
                  <a:lnTo>
                    <a:pt x="0" y="914400"/>
                  </a:lnTo>
                  <a:lnTo>
                    <a:pt x="4572" y="914400"/>
                  </a:lnTo>
                  <a:lnTo>
                    <a:pt x="4572" y="9144"/>
                  </a:lnTo>
                  <a:lnTo>
                    <a:pt x="9144" y="4572"/>
                  </a:lnTo>
                  <a:lnTo>
                    <a:pt x="9144" y="9144"/>
                  </a:lnTo>
                  <a:lnTo>
                    <a:pt x="134112" y="9144"/>
                  </a:lnTo>
                  <a:lnTo>
                    <a:pt x="134112" y="4572"/>
                  </a:lnTo>
                  <a:lnTo>
                    <a:pt x="138684" y="9144"/>
                  </a:lnTo>
                  <a:lnTo>
                    <a:pt x="138684" y="914400"/>
                  </a:lnTo>
                  <a:lnTo>
                    <a:pt x="143256" y="914400"/>
                  </a:lnTo>
                  <a:close/>
                </a:path>
                <a:path w="143510" h="914400">
                  <a:moveTo>
                    <a:pt x="9144" y="9144"/>
                  </a:moveTo>
                  <a:lnTo>
                    <a:pt x="9144" y="4572"/>
                  </a:lnTo>
                  <a:lnTo>
                    <a:pt x="4572" y="9144"/>
                  </a:lnTo>
                  <a:lnTo>
                    <a:pt x="9144" y="9144"/>
                  </a:lnTo>
                  <a:close/>
                </a:path>
                <a:path w="143510" h="914400">
                  <a:moveTo>
                    <a:pt x="9144" y="903732"/>
                  </a:moveTo>
                  <a:lnTo>
                    <a:pt x="9144" y="9144"/>
                  </a:lnTo>
                  <a:lnTo>
                    <a:pt x="4572" y="9144"/>
                  </a:lnTo>
                  <a:lnTo>
                    <a:pt x="4572" y="903732"/>
                  </a:lnTo>
                  <a:lnTo>
                    <a:pt x="9144" y="903732"/>
                  </a:lnTo>
                  <a:close/>
                </a:path>
                <a:path w="143510" h="914400">
                  <a:moveTo>
                    <a:pt x="138684" y="903732"/>
                  </a:moveTo>
                  <a:lnTo>
                    <a:pt x="4572" y="903732"/>
                  </a:lnTo>
                  <a:lnTo>
                    <a:pt x="9144" y="909828"/>
                  </a:lnTo>
                  <a:lnTo>
                    <a:pt x="9144" y="914400"/>
                  </a:lnTo>
                  <a:lnTo>
                    <a:pt x="134112" y="914400"/>
                  </a:lnTo>
                  <a:lnTo>
                    <a:pt x="134112" y="909828"/>
                  </a:lnTo>
                  <a:lnTo>
                    <a:pt x="138684" y="903732"/>
                  </a:lnTo>
                  <a:close/>
                </a:path>
                <a:path w="143510" h="914400">
                  <a:moveTo>
                    <a:pt x="9144" y="914400"/>
                  </a:moveTo>
                  <a:lnTo>
                    <a:pt x="9144" y="909828"/>
                  </a:lnTo>
                  <a:lnTo>
                    <a:pt x="4572" y="903732"/>
                  </a:lnTo>
                  <a:lnTo>
                    <a:pt x="4572" y="914400"/>
                  </a:lnTo>
                  <a:lnTo>
                    <a:pt x="9144" y="914400"/>
                  </a:lnTo>
                  <a:close/>
                </a:path>
                <a:path w="143510" h="914400">
                  <a:moveTo>
                    <a:pt x="138684" y="9144"/>
                  </a:moveTo>
                  <a:lnTo>
                    <a:pt x="134112" y="4572"/>
                  </a:lnTo>
                  <a:lnTo>
                    <a:pt x="134112" y="9144"/>
                  </a:lnTo>
                  <a:lnTo>
                    <a:pt x="138684" y="9144"/>
                  </a:lnTo>
                  <a:close/>
                </a:path>
                <a:path w="143510" h="914400">
                  <a:moveTo>
                    <a:pt x="138684" y="903732"/>
                  </a:moveTo>
                  <a:lnTo>
                    <a:pt x="138684" y="9144"/>
                  </a:lnTo>
                  <a:lnTo>
                    <a:pt x="134112" y="9144"/>
                  </a:lnTo>
                  <a:lnTo>
                    <a:pt x="134112" y="903732"/>
                  </a:lnTo>
                  <a:lnTo>
                    <a:pt x="138684" y="903732"/>
                  </a:lnTo>
                  <a:close/>
                </a:path>
                <a:path w="143510" h="914400">
                  <a:moveTo>
                    <a:pt x="138684" y="914400"/>
                  </a:moveTo>
                  <a:lnTo>
                    <a:pt x="138684" y="903732"/>
                  </a:lnTo>
                  <a:lnTo>
                    <a:pt x="134112" y="909828"/>
                  </a:lnTo>
                  <a:lnTo>
                    <a:pt x="134112" y="914400"/>
                  </a:lnTo>
                  <a:lnTo>
                    <a:pt x="138684" y="914400"/>
                  </a:lnTo>
                  <a:close/>
                </a:path>
              </a:pathLst>
            </a:custGeom>
            <a:solidFill>
              <a:srgbClr val="000000"/>
            </a:solidFill>
          </p:spPr>
          <p:txBody>
            <a:bodyPr wrap="square" lIns="0" tIns="0" rIns="0" bIns="0" rtlCol="0"/>
            <a:lstStyle/>
            <a:p>
              <a:endParaRPr sz="1634"/>
            </a:p>
          </p:txBody>
        </p:sp>
        <p:sp>
          <p:nvSpPr>
            <p:cNvPr id="10" name="object 10"/>
            <p:cNvSpPr/>
            <p:nvPr/>
          </p:nvSpPr>
          <p:spPr>
            <a:xfrm>
              <a:off x="5810890" y="5061203"/>
              <a:ext cx="134620" cy="919480"/>
            </a:xfrm>
            <a:custGeom>
              <a:avLst/>
              <a:gdLst/>
              <a:ahLst/>
              <a:cxnLst/>
              <a:rect l="l" t="t" r="r" b="b"/>
              <a:pathLst>
                <a:path w="134620" h="919479">
                  <a:moveTo>
                    <a:pt x="0" y="918971"/>
                  </a:moveTo>
                  <a:lnTo>
                    <a:pt x="134111" y="918971"/>
                  </a:lnTo>
                  <a:lnTo>
                    <a:pt x="134111" y="0"/>
                  </a:lnTo>
                  <a:lnTo>
                    <a:pt x="0" y="0"/>
                  </a:lnTo>
                  <a:lnTo>
                    <a:pt x="0" y="918971"/>
                  </a:lnTo>
                  <a:close/>
                </a:path>
              </a:pathLst>
            </a:custGeom>
            <a:solidFill>
              <a:srgbClr val="00CC98"/>
            </a:solidFill>
          </p:spPr>
          <p:txBody>
            <a:bodyPr wrap="square" lIns="0" tIns="0" rIns="0" bIns="0" rtlCol="0"/>
            <a:lstStyle/>
            <a:p>
              <a:endParaRPr sz="1634"/>
            </a:p>
          </p:txBody>
        </p:sp>
        <p:sp>
          <p:nvSpPr>
            <p:cNvPr id="11" name="object 11"/>
            <p:cNvSpPr/>
            <p:nvPr/>
          </p:nvSpPr>
          <p:spPr>
            <a:xfrm>
              <a:off x="5806318" y="5056632"/>
              <a:ext cx="143510" cy="939165"/>
            </a:xfrm>
            <a:custGeom>
              <a:avLst/>
              <a:gdLst/>
              <a:ahLst/>
              <a:cxnLst/>
              <a:rect l="l" t="t" r="r" b="b"/>
              <a:pathLst>
                <a:path w="143510" h="939164">
                  <a:moveTo>
                    <a:pt x="143256" y="938784"/>
                  </a:moveTo>
                  <a:lnTo>
                    <a:pt x="143256" y="0"/>
                  </a:lnTo>
                  <a:lnTo>
                    <a:pt x="0" y="0"/>
                  </a:lnTo>
                  <a:lnTo>
                    <a:pt x="0" y="938784"/>
                  </a:lnTo>
                  <a:lnTo>
                    <a:pt x="4572" y="938784"/>
                  </a:lnTo>
                  <a:lnTo>
                    <a:pt x="4572" y="9144"/>
                  </a:lnTo>
                  <a:lnTo>
                    <a:pt x="9144" y="4572"/>
                  </a:lnTo>
                  <a:lnTo>
                    <a:pt x="9144" y="9144"/>
                  </a:lnTo>
                  <a:lnTo>
                    <a:pt x="134112" y="9144"/>
                  </a:lnTo>
                  <a:lnTo>
                    <a:pt x="134112" y="4572"/>
                  </a:lnTo>
                  <a:lnTo>
                    <a:pt x="138684" y="9144"/>
                  </a:lnTo>
                  <a:lnTo>
                    <a:pt x="138684" y="938784"/>
                  </a:lnTo>
                  <a:lnTo>
                    <a:pt x="143256" y="938784"/>
                  </a:lnTo>
                  <a:close/>
                </a:path>
                <a:path w="143510" h="939164">
                  <a:moveTo>
                    <a:pt x="9144" y="9144"/>
                  </a:moveTo>
                  <a:lnTo>
                    <a:pt x="9144" y="4572"/>
                  </a:lnTo>
                  <a:lnTo>
                    <a:pt x="4572" y="9144"/>
                  </a:lnTo>
                  <a:lnTo>
                    <a:pt x="9144" y="9144"/>
                  </a:lnTo>
                  <a:close/>
                </a:path>
                <a:path w="143510" h="939164">
                  <a:moveTo>
                    <a:pt x="9144" y="928116"/>
                  </a:moveTo>
                  <a:lnTo>
                    <a:pt x="9144" y="9144"/>
                  </a:lnTo>
                  <a:lnTo>
                    <a:pt x="4572" y="9144"/>
                  </a:lnTo>
                  <a:lnTo>
                    <a:pt x="4572" y="928116"/>
                  </a:lnTo>
                  <a:lnTo>
                    <a:pt x="9144" y="928116"/>
                  </a:lnTo>
                  <a:close/>
                </a:path>
                <a:path w="143510" h="939164">
                  <a:moveTo>
                    <a:pt x="138684" y="928116"/>
                  </a:moveTo>
                  <a:lnTo>
                    <a:pt x="4572" y="928116"/>
                  </a:lnTo>
                  <a:lnTo>
                    <a:pt x="9144" y="934212"/>
                  </a:lnTo>
                  <a:lnTo>
                    <a:pt x="9144" y="938784"/>
                  </a:lnTo>
                  <a:lnTo>
                    <a:pt x="134112" y="938784"/>
                  </a:lnTo>
                  <a:lnTo>
                    <a:pt x="134112" y="934212"/>
                  </a:lnTo>
                  <a:lnTo>
                    <a:pt x="138684" y="928116"/>
                  </a:lnTo>
                  <a:close/>
                </a:path>
                <a:path w="143510" h="939164">
                  <a:moveTo>
                    <a:pt x="9144" y="938784"/>
                  </a:moveTo>
                  <a:lnTo>
                    <a:pt x="9144" y="934212"/>
                  </a:lnTo>
                  <a:lnTo>
                    <a:pt x="4572" y="928116"/>
                  </a:lnTo>
                  <a:lnTo>
                    <a:pt x="4572" y="938784"/>
                  </a:lnTo>
                  <a:lnTo>
                    <a:pt x="9144" y="938784"/>
                  </a:lnTo>
                  <a:close/>
                </a:path>
                <a:path w="143510" h="939164">
                  <a:moveTo>
                    <a:pt x="138684" y="9144"/>
                  </a:moveTo>
                  <a:lnTo>
                    <a:pt x="134112" y="4572"/>
                  </a:lnTo>
                  <a:lnTo>
                    <a:pt x="134112" y="9144"/>
                  </a:lnTo>
                  <a:lnTo>
                    <a:pt x="138684" y="9144"/>
                  </a:lnTo>
                  <a:close/>
                </a:path>
                <a:path w="143510" h="939164">
                  <a:moveTo>
                    <a:pt x="138684" y="928116"/>
                  </a:moveTo>
                  <a:lnTo>
                    <a:pt x="138684" y="9144"/>
                  </a:lnTo>
                  <a:lnTo>
                    <a:pt x="134112" y="9144"/>
                  </a:lnTo>
                  <a:lnTo>
                    <a:pt x="134112" y="928116"/>
                  </a:lnTo>
                  <a:lnTo>
                    <a:pt x="138684" y="928116"/>
                  </a:lnTo>
                  <a:close/>
                </a:path>
                <a:path w="143510" h="939164">
                  <a:moveTo>
                    <a:pt x="138684" y="938784"/>
                  </a:moveTo>
                  <a:lnTo>
                    <a:pt x="138684" y="928116"/>
                  </a:lnTo>
                  <a:lnTo>
                    <a:pt x="134112" y="934212"/>
                  </a:lnTo>
                  <a:lnTo>
                    <a:pt x="134112" y="938784"/>
                  </a:lnTo>
                  <a:lnTo>
                    <a:pt x="138684" y="938784"/>
                  </a:lnTo>
                  <a:close/>
                </a:path>
              </a:pathLst>
            </a:custGeom>
            <a:solidFill>
              <a:srgbClr val="000000"/>
            </a:solidFill>
          </p:spPr>
          <p:txBody>
            <a:bodyPr wrap="square" lIns="0" tIns="0" rIns="0" bIns="0" rtlCol="0"/>
            <a:lstStyle/>
            <a:p>
              <a:endParaRPr sz="1634"/>
            </a:p>
          </p:txBody>
        </p:sp>
        <p:sp>
          <p:nvSpPr>
            <p:cNvPr id="12" name="object 12"/>
            <p:cNvSpPr/>
            <p:nvPr/>
          </p:nvSpPr>
          <p:spPr>
            <a:xfrm>
              <a:off x="3422781" y="4789931"/>
              <a:ext cx="3634740" cy="173990"/>
            </a:xfrm>
            <a:custGeom>
              <a:avLst/>
              <a:gdLst/>
              <a:ahLst/>
              <a:cxnLst/>
              <a:rect l="l" t="t" r="r" b="b"/>
              <a:pathLst>
                <a:path w="3634740" h="173989">
                  <a:moveTo>
                    <a:pt x="3634739" y="173735"/>
                  </a:moveTo>
                  <a:lnTo>
                    <a:pt x="3634739" y="0"/>
                  </a:lnTo>
                  <a:lnTo>
                    <a:pt x="0" y="0"/>
                  </a:lnTo>
                  <a:lnTo>
                    <a:pt x="0" y="173735"/>
                  </a:lnTo>
                  <a:lnTo>
                    <a:pt x="3634739" y="173735"/>
                  </a:lnTo>
                  <a:close/>
                </a:path>
              </a:pathLst>
            </a:custGeom>
            <a:solidFill>
              <a:srgbClr val="FF0000"/>
            </a:solidFill>
          </p:spPr>
          <p:txBody>
            <a:bodyPr wrap="square" lIns="0" tIns="0" rIns="0" bIns="0" rtlCol="0"/>
            <a:lstStyle/>
            <a:p>
              <a:endParaRPr sz="1634"/>
            </a:p>
          </p:txBody>
        </p:sp>
        <p:sp>
          <p:nvSpPr>
            <p:cNvPr id="13" name="object 13"/>
            <p:cNvSpPr/>
            <p:nvPr/>
          </p:nvSpPr>
          <p:spPr>
            <a:xfrm>
              <a:off x="3418210" y="4785360"/>
              <a:ext cx="3645535" cy="182880"/>
            </a:xfrm>
            <a:custGeom>
              <a:avLst/>
              <a:gdLst/>
              <a:ahLst/>
              <a:cxnLst/>
              <a:rect l="l" t="t" r="r" b="b"/>
              <a:pathLst>
                <a:path w="3645534" h="182879">
                  <a:moveTo>
                    <a:pt x="3645408" y="182880"/>
                  </a:moveTo>
                  <a:lnTo>
                    <a:pt x="3645408" y="0"/>
                  </a:lnTo>
                  <a:lnTo>
                    <a:pt x="0" y="0"/>
                  </a:lnTo>
                  <a:lnTo>
                    <a:pt x="0" y="182880"/>
                  </a:lnTo>
                  <a:lnTo>
                    <a:pt x="4572" y="182880"/>
                  </a:lnTo>
                  <a:lnTo>
                    <a:pt x="4572" y="9144"/>
                  </a:lnTo>
                  <a:lnTo>
                    <a:pt x="9144" y="4572"/>
                  </a:lnTo>
                  <a:lnTo>
                    <a:pt x="9144" y="9144"/>
                  </a:lnTo>
                  <a:lnTo>
                    <a:pt x="3634740" y="9144"/>
                  </a:lnTo>
                  <a:lnTo>
                    <a:pt x="3634740" y="4572"/>
                  </a:lnTo>
                  <a:lnTo>
                    <a:pt x="3639312" y="9144"/>
                  </a:lnTo>
                  <a:lnTo>
                    <a:pt x="3639312" y="182880"/>
                  </a:lnTo>
                  <a:lnTo>
                    <a:pt x="3645408" y="182880"/>
                  </a:lnTo>
                  <a:close/>
                </a:path>
                <a:path w="3645534" h="182879">
                  <a:moveTo>
                    <a:pt x="9144" y="9144"/>
                  </a:moveTo>
                  <a:lnTo>
                    <a:pt x="9144" y="4572"/>
                  </a:lnTo>
                  <a:lnTo>
                    <a:pt x="4572" y="9144"/>
                  </a:lnTo>
                  <a:lnTo>
                    <a:pt x="9144" y="9144"/>
                  </a:lnTo>
                  <a:close/>
                </a:path>
                <a:path w="3645534" h="182879">
                  <a:moveTo>
                    <a:pt x="9144" y="172212"/>
                  </a:moveTo>
                  <a:lnTo>
                    <a:pt x="9144" y="9144"/>
                  </a:lnTo>
                  <a:lnTo>
                    <a:pt x="4572" y="9144"/>
                  </a:lnTo>
                  <a:lnTo>
                    <a:pt x="4572" y="172212"/>
                  </a:lnTo>
                  <a:lnTo>
                    <a:pt x="9144" y="172212"/>
                  </a:lnTo>
                  <a:close/>
                </a:path>
                <a:path w="3645534" h="182879">
                  <a:moveTo>
                    <a:pt x="3639312" y="172212"/>
                  </a:moveTo>
                  <a:lnTo>
                    <a:pt x="4572" y="172212"/>
                  </a:lnTo>
                  <a:lnTo>
                    <a:pt x="9144" y="178308"/>
                  </a:lnTo>
                  <a:lnTo>
                    <a:pt x="9144" y="182880"/>
                  </a:lnTo>
                  <a:lnTo>
                    <a:pt x="3634740" y="182880"/>
                  </a:lnTo>
                  <a:lnTo>
                    <a:pt x="3634740" y="178308"/>
                  </a:lnTo>
                  <a:lnTo>
                    <a:pt x="3639312" y="172212"/>
                  </a:lnTo>
                  <a:close/>
                </a:path>
                <a:path w="3645534" h="182879">
                  <a:moveTo>
                    <a:pt x="9144" y="182880"/>
                  </a:moveTo>
                  <a:lnTo>
                    <a:pt x="9144" y="178308"/>
                  </a:lnTo>
                  <a:lnTo>
                    <a:pt x="4572" y="172212"/>
                  </a:lnTo>
                  <a:lnTo>
                    <a:pt x="4572" y="182880"/>
                  </a:lnTo>
                  <a:lnTo>
                    <a:pt x="9144" y="182880"/>
                  </a:lnTo>
                  <a:close/>
                </a:path>
                <a:path w="3645534" h="182879">
                  <a:moveTo>
                    <a:pt x="3639312" y="9144"/>
                  </a:moveTo>
                  <a:lnTo>
                    <a:pt x="3634740" y="4572"/>
                  </a:lnTo>
                  <a:lnTo>
                    <a:pt x="3634740" y="9144"/>
                  </a:lnTo>
                  <a:lnTo>
                    <a:pt x="3639312" y="9144"/>
                  </a:lnTo>
                  <a:close/>
                </a:path>
                <a:path w="3645534" h="182879">
                  <a:moveTo>
                    <a:pt x="3639312" y="172212"/>
                  </a:moveTo>
                  <a:lnTo>
                    <a:pt x="3639312" y="9144"/>
                  </a:lnTo>
                  <a:lnTo>
                    <a:pt x="3634740" y="9144"/>
                  </a:lnTo>
                  <a:lnTo>
                    <a:pt x="3634740" y="172212"/>
                  </a:lnTo>
                  <a:lnTo>
                    <a:pt x="3639312" y="172212"/>
                  </a:lnTo>
                  <a:close/>
                </a:path>
                <a:path w="3645534" h="182879">
                  <a:moveTo>
                    <a:pt x="3639312" y="182880"/>
                  </a:moveTo>
                  <a:lnTo>
                    <a:pt x="3639312" y="172212"/>
                  </a:lnTo>
                  <a:lnTo>
                    <a:pt x="3634740" y="178308"/>
                  </a:lnTo>
                  <a:lnTo>
                    <a:pt x="3634740" y="182880"/>
                  </a:lnTo>
                  <a:lnTo>
                    <a:pt x="3639312" y="182880"/>
                  </a:lnTo>
                  <a:close/>
                </a:path>
              </a:pathLst>
            </a:custGeom>
            <a:solidFill>
              <a:srgbClr val="000000"/>
            </a:solidFill>
          </p:spPr>
          <p:txBody>
            <a:bodyPr wrap="square" lIns="0" tIns="0" rIns="0" bIns="0" rtlCol="0"/>
            <a:lstStyle/>
            <a:p>
              <a:endParaRPr sz="1634"/>
            </a:p>
          </p:txBody>
        </p:sp>
        <p:sp>
          <p:nvSpPr>
            <p:cNvPr id="14" name="object 14"/>
            <p:cNvSpPr/>
            <p:nvPr/>
          </p:nvSpPr>
          <p:spPr>
            <a:xfrm>
              <a:off x="4649601" y="4965191"/>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15" name="object 15"/>
            <p:cNvSpPr/>
            <p:nvPr/>
          </p:nvSpPr>
          <p:spPr>
            <a:xfrm>
              <a:off x="4645030" y="4959096"/>
              <a:ext cx="117475" cy="90170"/>
            </a:xfrm>
            <a:custGeom>
              <a:avLst/>
              <a:gdLst/>
              <a:ahLst/>
              <a:cxnLst/>
              <a:rect l="l" t="t" r="r" b="b"/>
              <a:pathLst>
                <a:path w="117475" h="90170">
                  <a:moveTo>
                    <a:pt x="117348" y="89916"/>
                  </a:moveTo>
                  <a:lnTo>
                    <a:pt x="117348" y="0"/>
                  </a:lnTo>
                  <a:lnTo>
                    <a:pt x="0" y="0"/>
                  </a:lnTo>
                  <a:lnTo>
                    <a:pt x="0" y="89916"/>
                  </a:lnTo>
                  <a:lnTo>
                    <a:pt x="4572" y="89916"/>
                  </a:lnTo>
                  <a:lnTo>
                    <a:pt x="4572" y="10668"/>
                  </a:lnTo>
                  <a:lnTo>
                    <a:pt x="9144" y="6096"/>
                  </a:lnTo>
                  <a:lnTo>
                    <a:pt x="9144" y="10668"/>
                  </a:lnTo>
                  <a:lnTo>
                    <a:pt x="108204" y="10668"/>
                  </a:lnTo>
                  <a:lnTo>
                    <a:pt x="108204" y="6096"/>
                  </a:lnTo>
                  <a:lnTo>
                    <a:pt x="112776" y="10668"/>
                  </a:lnTo>
                  <a:lnTo>
                    <a:pt x="112776" y="89916"/>
                  </a:lnTo>
                  <a:lnTo>
                    <a:pt x="117348" y="89916"/>
                  </a:lnTo>
                  <a:close/>
                </a:path>
                <a:path w="117475" h="90170">
                  <a:moveTo>
                    <a:pt x="9144" y="10668"/>
                  </a:moveTo>
                  <a:lnTo>
                    <a:pt x="9144" y="6096"/>
                  </a:lnTo>
                  <a:lnTo>
                    <a:pt x="4572" y="10668"/>
                  </a:lnTo>
                  <a:lnTo>
                    <a:pt x="9144" y="10668"/>
                  </a:lnTo>
                  <a:close/>
                </a:path>
                <a:path w="117475" h="90170">
                  <a:moveTo>
                    <a:pt x="9144" y="80772"/>
                  </a:moveTo>
                  <a:lnTo>
                    <a:pt x="9144" y="10668"/>
                  </a:lnTo>
                  <a:lnTo>
                    <a:pt x="4572" y="10668"/>
                  </a:lnTo>
                  <a:lnTo>
                    <a:pt x="4572" y="80772"/>
                  </a:lnTo>
                  <a:lnTo>
                    <a:pt x="9144" y="80772"/>
                  </a:lnTo>
                  <a:close/>
                </a:path>
                <a:path w="117475" h="90170">
                  <a:moveTo>
                    <a:pt x="112776" y="80772"/>
                  </a:moveTo>
                  <a:lnTo>
                    <a:pt x="4572" y="80772"/>
                  </a:lnTo>
                  <a:lnTo>
                    <a:pt x="9144" y="85344"/>
                  </a:lnTo>
                  <a:lnTo>
                    <a:pt x="9144" y="89916"/>
                  </a:lnTo>
                  <a:lnTo>
                    <a:pt x="108204" y="89916"/>
                  </a:lnTo>
                  <a:lnTo>
                    <a:pt x="108204" y="85344"/>
                  </a:lnTo>
                  <a:lnTo>
                    <a:pt x="112776" y="80772"/>
                  </a:lnTo>
                  <a:close/>
                </a:path>
                <a:path w="117475" h="90170">
                  <a:moveTo>
                    <a:pt x="9144" y="89916"/>
                  </a:moveTo>
                  <a:lnTo>
                    <a:pt x="9144" y="85344"/>
                  </a:lnTo>
                  <a:lnTo>
                    <a:pt x="4572" y="80772"/>
                  </a:lnTo>
                  <a:lnTo>
                    <a:pt x="4572" y="89916"/>
                  </a:lnTo>
                  <a:lnTo>
                    <a:pt x="9144" y="89916"/>
                  </a:lnTo>
                  <a:close/>
                </a:path>
                <a:path w="117475" h="90170">
                  <a:moveTo>
                    <a:pt x="112776" y="10668"/>
                  </a:moveTo>
                  <a:lnTo>
                    <a:pt x="108204" y="6096"/>
                  </a:lnTo>
                  <a:lnTo>
                    <a:pt x="108204" y="10668"/>
                  </a:lnTo>
                  <a:lnTo>
                    <a:pt x="112776" y="10668"/>
                  </a:lnTo>
                  <a:close/>
                </a:path>
                <a:path w="117475" h="90170">
                  <a:moveTo>
                    <a:pt x="112776" y="80772"/>
                  </a:moveTo>
                  <a:lnTo>
                    <a:pt x="112776" y="10668"/>
                  </a:lnTo>
                  <a:lnTo>
                    <a:pt x="108204" y="10668"/>
                  </a:lnTo>
                  <a:lnTo>
                    <a:pt x="108204" y="80772"/>
                  </a:lnTo>
                  <a:lnTo>
                    <a:pt x="112776" y="80772"/>
                  </a:lnTo>
                  <a:close/>
                </a:path>
                <a:path w="117475" h="90170">
                  <a:moveTo>
                    <a:pt x="112776" y="89916"/>
                  </a:moveTo>
                  <a:lnTo>
                    <a:pt x="112776" y="80772"/>
                  </a:lnTo>
                  <a:lnTo>
                    <a:pt x="108204" y="85344"/>
                  </a:lnTo>
                  <a:lnTo>
                    <a:pt x="108204" y="89916"/>
                  </a:lnTo>
                  <a:lnTo>
                    <a:pt x="112776" y="89916"/>
                  </a:lnTo>
                  <a:close/>
                </a:path>
              </a:pathLst>
            </a:custGeom>
            <a:solidFill>
              <a:srgbClr val="000000"/>
            </a:solidFill>
          </p:spPr>
          <p:txBody>
            <a:bodyPr wrap="square" lIns="0" tIns="0" rIns="0" bIns="0" rtlCol="0"/>
            <a:lstStyle/>
            <a:p>
              <a:endParaRPr sz="1634"/>
            </a:p>
          </p:txBody>
        </p:sp>
        <p:sp>
          <p:nvSpPr>
            <p:cNvPr id="16" name="object 16"/>
            <p:cNvSpPr/>
            <p:nvPr/>
          </p:nvSpPr>
          <p:spPr>
            <a:xfrm>
              <a:off x="5826129" y="4972811"/>
              <a:ext cx="104139" cy="79375"/>
            </a:xfrm>
            <a:custGeom>
              <a:avLst/>
              <a:gdLst/>
              <a:ahLst/>
              <a:cxnLst/>
              <a:rect l="l" t="t" r="r" b="b"/>
              <a:pathLst>
                <a:path w="104139" h="79375">
                  <a:moveTo>
                    <a:pt x="103631" y="79247"/>
                  </a:moveTo>
                  <a:lnTo>
                    <a:pt x="103631" y="0"/>
                  </a:lnTo>
                  <a:lnTo>
                    <a:pt x="0" y="0"/>
                  </a:lnTo>
                  <a:lnTo>
                    <a:pt x="0" y="79247"/>
                  </a:lnTo>
                  <a:lnTo>
                    <a:pt x="103631" y="79247"/>
                  </a:lnTo>
                  <a:close/>
                </a:path>
              </a:pathLst>
            </a:custGeom>
            <a:solidFill>
              <a:srgbClr val="3232CC"/>
            </a:solidFill>
          </p:spPr>
          <p:txBody>
            <a:bodyPr wrap="square" lIns="0" tIns="0" rIns="0" bIns="0" rtlCol="0"/>
            <a:lstStyle/>
            <a:p>
              <a:endParaRPr sz="1634"/>
            </a:p>
          </p:txBody>
        </p:sp>
        <p:sp>
          <p:nvSpPr>
            <p:cNvPr id="17" name="object 17"/>
            <p:cNvSpPr/>
            <p:nvPr/>
          </p:nvSpPr>
          <p:spPr>
            <a:xfrm>
              <a:off x="5821558" y="4968240"/>
              <a:ext cx="113030" cy="88900"/>
            </a:xfrm>
            <a:custGeom>
              <a:avLst/>
              <a:gdLst/>
              <a:ahLst/>
              <a:cxnLst/>
              <a:rect l="l" t="t" r="r" b="b"/>
              <a:pathLst>
                <a:path w="113029" h="88900">
                  <a:moveTo>
                    <a:pt x="112776" y="88392"/>
                  </a:moveTo>
                  <a:lnTo>
                    <a:pt x="112776" y="0"/>
                  </a:lnTo>
                  <a:lnTo>
                    <a:pt x="0" y="0"/>
                  </a:lnTo>
                  <a:lnTo>
                    <a:pt x="0" y="88392"/>
                  </a:lnTo>
                  <a:lnTo>
                    <a:pt x="4572" y="88392"/>
                  </a:lnTo>
                  <a:lnTo>
                    <a:pt x="4572" y="9144"/>
                  </a:lnTo>
                  <a:lnTo>
                    <a:pt x="9144" y="4572"/>
                  </a:lnTo>
                  <a:lnTo>
                    <a:pt x="9144" y="9144"/>
                  </a:lnTo>
                  <a:lnTo>
                    <a:pt x="103632" y="9144"/>
                  </a:lnTo>
                  <a:lnTo>
                    <a:pt x="103632" y="4572"/>
                  </a:lnTo>
                  <a:lnTo>
                    <a:pt x="108204" y="9144"/>
                  </a:lnTo>
                  <a:lnTo>
                    <a:pt x="108204" y="88392"/>
                  </a:lnTo>
                  <a:lnTo>
                    <a:pt x="112776" y="88392"/>
                  </a:lnTo>
                  <a:close/>
                </a:path>
                <a:path w="113029" h="88900">
                  <a:moveTo>
                    <a:pt x="9144" y="9144"/>
                  </a:moveTo>
                  <a:lnTo>
                    <a:pt x="9144" y="4572"/>
                  </a:lnTo>
                  <a:lnTo>
                    <a:pt x="4572" y="9144"/>
                  </a:lnTo>
                  <a:lnTo>
                    <a:pt x="9144" y="9144"/>
                  </a:lnTo>
                  <a:close/>
                </a:path>
                <a:path w="113029" h="88900">
                  <a:moveTo>
                    <a:pt x="9144" y="79248"/>
                  </a:moveTo>
                  <a:lnTo>
                    <a:pt x="9144" y="9144"/>
                  </a:lnTo>
                  <a:lnTo>
                    <a:pt x="4572" y="9144"/>
                  </a:lnTo>
                  <a:lnTo>
                    <a:pt x="4572" y="79248"/>
                  </a:lnTo>
                  <a:lnTo>
                    <a:pt x="9144" y="79248"/>
                  </a:lnTo>
                  <a:close/>
                </a:path>
                <a:path w="113029" h="88900">
                  <a:moveTo>
                    <a:pt x="108204" y="79248"/>
                  </a:moveTo>
                  <a:lnTo>
                    <a:pt x="4572" y="79248"/>
                  </a:lnTo>
                  <a:lnTo>
                    <a:pt x="9144" y="83820"/>
                  </a:lnTo>
                  <a:lnTo>
                    <a:pt x="9144" y="88392"/>
                  </a:lnTo>
                  <a:lnTo>
                    <a:pt x="103632" y="88392"/>
                  </a:lnTo>
                  <a:lnTo>
                    <a:pt x="103632" y="83820"/>
                  </a:lnTo>
                  <a:lnTo>
                    <a:pt x="108204" y="79248"/>
                  </a:lnTo>
                  <a:close/>
                </a:path>
                <a:path w="113029" h="88900">
                  <a:moveTo>
                    <a:pt x="9144" y="88392"/>
                  </a:moveTo>
                  <a:lnTo>
                    <a:pt x="9144" y="83820"/>
                  </a:lnTo>
                  <a:lnTo>
                    <a:pt x="4572" y="79248"/>
                  </a:lnTo>
                  <a:lnTo>
                    <a:pt x="4572" y="88392"/>
                  </a:lnTo>
                  <a:lnTo>
                    <a:pt x="9144" y="88392"/>
                  </a:lnTo>
                  <a:close/>
                </a:path>
                <a:path w="113029" h="88900">
                  <a:moveTo>
                    <a:pt x="108204" y="9144"/>
                  </a:moveTo>
                  <a:lnTo>
                    <a:pt x="103632" y="4572"/>
                  </a:lnTo>
                  <a:lnTo>
                    <a:pt x="103632" y="9144"/>
                  </a:lnTo>
                  <a:lnTo>
                    <a:pt x="108204" y="9144"/>
                  </a:lnTo>
                  <a:close/>
                </a:path>
                <a:path w="113029" h="88900">
                  <a:moveTo>
                    <a:pt x="108204" y="79248"/>
                  </a:moveTo>
                  <a:lnTo>
                    <a:pt x="108204" y="9144"/>
                  </a:lnTo>
                  <a:lnTo>
                    <a:pt x="103632" y="9144"/>
                  </a:lnTo>
                  <a:lnTo>
                    <a:pt x="103632" y="79248"/>
                  </a:lnTo>
                  <a:lnTo>
                    <a:pt x="108204" y="79248"/>
                  </a:lnTo>
                  <a:close/>
                </a:path>
                <a:path w="113029" h="88900">
                  <a:moveTo>
                    <a:pt x="108204" y="88392"/>
                  </a:moveTo>
                  <a:lnTo>
                    <a:pt x="108204" y="79248"/>
                  </a:lnTo>
                  <a:lnTo>
                    <a:pt x="103632" y="83820"/>
                  </a:lnTo>
                  <a:lnTo>
                    <a:pt x="103632" y="88392"/>
                  </a:lnTo>
                  <a:lnTo>
                    <a:pt x="108204" y="88392"/>
                  </a:lnTo>
                  <a:close/>
                </a:path>
              </a:pathLst>
            </a:custGeom>
            <a:solidFill>
              <a:srgbClr val="000000"/>
            </a:solidFill>
          </p:spPr>
          <p:txBody>
            <a:bodyPr wrap="square" lIns="0" tIns="0" rIns="0" bIns="0" rtlCol="0"/>
            <a:lstStyle/>
            <a:p>
              <a:endParaRPr sz="1634"/>
            </a:p>
          </p:txBody>
        </p:sp>
        <p:sp>
          <p:nvSpPr>
            <p:cNvPr id="18" name="object 18"/>
            <p:cNvSpPr/>
            <p:nvPr/>
          </p:nvSpPr>
          <p:spPr>
            <a:xfrm>
              <a:off x="3194181" y="4786883"/>
              <a:ext cx="381000" cy="609600"/>
            </a:xfrm>
            <a:custGeom>
              <a:avLst/>
              <a:gdLst/>
              <a:ahLst/>
              <a:cxnLst/>
              <a:rect l="l" t="t" r="r" b="b"/>
              <a:pathLst>
                <a:path w="381000" h="609600">
                  <a:moveTo>
                    <a:pt x="380999" y="609599"/>
                  </a:moveTo>
                  <a:lnTo>
                    <a:pt x="376427" y="291083"/>
                  </a:lnTo>
                  <a:lnTo>
                    <a:pt x="147827" y="291083"/>
                  </a:lnTo>
                  <a:lnTo>
                    <a:pt x="147827" y="0"/>
                  </a:lnTo>
                  <a:lnTo>
                    <a:pt x="0" y="4571"/>
                  </a:lnTo>
                  <a:lnTo>
                    <a:pt x="0" y="609599"/>
                  </a:lnTo>
                  <a:lnTo>
                    <a:pt x="380999" y="609599"/>
                  </a:lnTo>
                  <a:close/>
                </a:path>
              </a:pathLst>
            </a:custGeom>
            <a:solidFill>
              <a:srgbClr val="00CC98"/>
            </a:solidFill>
          </p:spPr>
          <p:txBody>
            <a:bodyPr wrap="square" lIns="0" tIns="0" rIns="0" bIns="0" rtlCol="0"/>
            <a:lstStyle/>
            <a:p>
              <a:endParaRPr sz="1634"/>
            </a:p>
          </p:txBody>
        </p:sp>
        <p:sp>
          <p:nvSpPr>
            <p:cNvPr id="19" name="object 19"/>
            <p:cNvSpPr/>
            <p:nvPr/>
          </p:nvSpPr>
          <p:spPr>
            <a:xfrm>
              <a:off x="3189610" y="4782312"/>
              <a:ext cx="390525" cy="619125"/>
            </a:xfrm>
            <a:custGeom>
              <a:avLst/>
              <a:gdLst/>
              <a:ahLst/>
              <a:cxnLst/>
              <a:rect l="l" t="t" r="r" b="b"/>
              <a:pathLst>
                <a:path w="390525" h="619125">
                  <a:moveTo>
                    <a:pt x="156972" y="289560"/>
                  </a:moveTo>
                  <a:lnTo>
                    <a:pt x="156972" y="1524"/>
                  </a:lnTo>
                  <a:lnTo>
                    <a:pt x="155448" y="1524"/>
                  </a:lnTo>
                  <a:lnTo>
                    <a:pt x="153924" y="0"/>
                  </a:lnTo>
                  <a:lnTo>
                    <a:pt x="147828" y="141"/>
                  </a:lnTo>
                  <a:lnTo>
                    <a:pt x="4572" y="4572"/>
                  </a:lnTo>
                  <a:lnTo>
                    <a:pt x="1524" y="4572"/>
                  </a:lnTo>
                  <a:lnTo>
                    <a:pt x="0" y="6096"/>
                  </a:lnTo>
                  <a:lnTo>
                    <a:pt x="0" y="617220"/>
                  </a:lnTo>
                  <a:lnTo>
                    <a:pt x="1524" y="618744"/>
                  </a:lnTo>
                  <a:lnTo>
                    <a:pt x="4572" y="618744"/>
                  </a:lnTo>
                  <a:lnTo>
                    <a:pt x="4572" y="13716"/>
                  </a:lnTo>
                  <a:lnTo>
                    <a:pt x="9144" y="9144"/>
                  </a:lnTo>
                  <a:lnTo>
                    <a:pt x="9144" y="13574"/>
                  </a:lnTo>
                  <a:lnTo>
                    <a:pt x="147828" y="9285"/>
                  </a:lnTo>
                  <a:lnTo>
                    <a:pt x="147828" y="4572"/>
                  </a:lnTo>
                  <a:lnTo>
                    <a:pt x="152400" y="9144"/>
                  </a:lnTo>
                  <a:lnTo>
                    <a:pt x="152400" y="289560"/>
                  </a:lnTo>
                  <a:lnTo>
                    <a:pt x="156972" y="289560"/>
                  </a:lnTo>
                  <a:close/>
                </a:path>
                <a:path w="390525" h="619125">
                  <a:moveTo>
                    <a:pt x="9144" y="13574"/>
                  </a:moveTo>
                  <a:lnTo>
                    <a:pt x="9144" y="9144"/>
                  </a:lnTo>
                  <a:lnTo>
                    <a:pt x="4572" y="13716"/>
                  </a:lnTo>
                  <a:lnTo>
                    <a:pt x="9144" y="13574"/>
                  </a:lnTo>
                  <a:close/>
                </a:path>
                <a:path w="390525" h="619125">
                  <a:moveTo>
                    <a:pt x="9144" y="609600"/>
                  </a:moveTo>
                  <a:lnTo>
                    <a:pt x="9144" y="13574"/>
                  </a:lnTo>
                  <a:lnTo>
                    <a:pt x="4572" y="13716"/>
                  </a:lnTo>
                  <a:lnTo>
                    <a:pt x="4572" y="609600"/>
                  </a:lnTo>
                  <a:lnTo>
                    <a:pt x="9144" y="609600"/>
                  </a:lnTo>
                  <a:close/>
                </a:path>
                <a:path w="390525" h="619125">
                  <a:moveTo>
                    <a:pt x="390144" y="617220"/>
                  </a:moveTo>
                  <a:lnTo>
                    <a:pt x="390144" y="614172"/>
                  </a:lnTo>
                  <a:lnTo>
                    <a:pt x="385572" y="295656"/>
                  </a:lnTo>
                  <a:lnTo>
                    <a:pt x="385572" y="609600"/>
                  </a:lnTo>
                  <a:lnTo>
                    <a:pt x="381000" y="614172"/>
                  </a:lnTo>
                  <a:lnTo>
                    <a:pt x="380934" y="609600"/>
                  </a:lnTo>
                  <a:lnTo>
                    <a:pt x="4572" y="609600"/>
                  </a:lnTo>
                  <a:lnTo>
                    <a:pt x="9144" y="614172"/>
                  </a:lnTo>
                  <a:lnTo>
                    <a:pt x="9144" y="618744"/>
                  </a:lnTo>
                  <a:lnTo>
                    <a:pt x="388620" y="618744"/>
                  </a:lnTo>
                  <a:lnTo>
                    <a:pt x="388620" y="617220"/>
                  </a:lnTo>
                  <a:lnTo>
                    <a:pt x="390144" y="617220"/>
                  </a:lnTo>
                  <a:close/>
                </a:path>
                <a:path w="390525" h="619125">
                  <a:moveTo>
                    <a:pt x="9144" y="618744"/>
                  </a:moveTo>
                  <a:lnTo>
                    <a:pt x="9144" y="614172"/>
                  </a:lnTo>
                  <a:lnTo>
                    <a:pt x="4572" y="609600"/>
                  </a:lnTo>
                  <a:lnTo>
                    <a:pt x="4572" y="618744"/>
                  </a:lnTo>
                  <a:lnTo>
                    <a:pt x="9144" y="618744"/>
                  </a:lnTo>
                  <a:close/>
                </a:path>
                <a:path w="390525" h="619125">
                  <a:moveTo>
                    <a:pt x="152400" y="9144"/>
                  </a:moveTo>
                  <a:lnTo>
                    <a:pt x="147828" y="4572"/>
                  </a:lnTo>
                  <a:lnTo>
                    <a:pt x="147828" y="9285"/>
                  </a:lnTo>
                  <a:lnTo>
                    <a:pt x="152400" y="9144"/>
                  </a:lnTo>
                  <a:close/>
                </a:path>
                <a:path w="390525" h="619125">
                  <a:moveTo>
                    <a:pt x="156972" y="300228"/>
                  </a:moveTo>
                  <a:lnTo>
                    <a:pt x="156972" y="295656"/>
                  </a:lnTo>
                  <a:lnTo>
                    <a:pt x="152400" y="289560"/>
                  </a:lnTo>
                  <a:lnTo>
                    <a:pt x="152400" y="9144"/>
                  </a:lnTo>
                  <a:lnTo>
                    <a:pt x="147828" y="9285"/>
                  </a:lnTo>
                  <a:lnTo>
                    <a:pt x="147828" y="297180"/>
                  </a:lnTo>
                  <a:lnTo>
                    <a:pt x="149352" y="300228"/>
                  </a:lnTo>
                  <a:lnTo>
                    <a:pt x="156972" y="300228"/>
                  </a:lnTo>
                  <a:close/>
                </a:path>
                <a:path w="390525" h="619125">
                  <a:moveTo>
                    <a:pt x="385572" y="609600"/>
                  </a:moveTo>
                  <a:lnTo>
                    <a:pt x="385572" y="292608"/>
                  </a:lnTo>
                  <a:lnTo>
                    <a:pt x="384048" y="289560"/>
                  </a:lnTo>
                  <a:lnTo>
                    <a:pt x="152400" y="289560"/>
                  </a:lnTo>
                  <a:lnTo>
                    <a:pt x="156972" y="295656"/>
                  </a:lnTo>
                  <a:lnTo>
                    <a:pt x="156972" y="300228"/>
                  </a:lnTo>
                  <a:lnTo>
                    <a:pt x="376428" y="300228"/>
                  </a:lnTo>
                  <a:lnTo>
                    <a:pt x="376428" y="295656"/>
                  </a:lnTo>
                  <a:lnTo>
                    <a:pt x="381000" y="300228"/>
                  </a:lnTo>
                  <a:lnTo>
                    <a:pt x="381000" y="609600"/>
                  </a:lnTo>
                  <a:lnTo>
                    <a:pt x="385572" y="609600"/>
                  </a:lnTo>
                  <a:close/>
                </a:path>
                <a:path w="390525" h="619125">
                  <a:moveTo>
                    <a:pt x="381000" y="300228"/>
                  </a:moveTo>
                  <a:lnTo>
                    <a:pt x="376428" y="295656"/>
                  </a:lnTo>
                  <a:lnTo>
                    <a:pt x="376493" y="300228"/>
                  </a:lnTo>
                  <a:lnTo>
                    <a:pt x="381000" y="300228"/>
                  </a:lnTo>
                  <a:close/>
                </a:path>
                <a:path w="390525" h="619125">
                  <a:moveTo>
                    <a:pt x="376493" y="300228"/>
                  </a:moveTo>
                  <a:lnTo>
                    <a:pt x="376428" y="295656"/>
                  </a:lnTo>
                  <a:lnTo>
                    <a:pt x="376428" y="300228"/>
                  </a:lnTo>
                  <a:close/>
                </a:path>
                <a:path w="390525" h="619125">
                  <a:moveTo>
                    <a:pt x="381000" y="609600"/>
                  </a:moveTo>
                  <a:lnTo>
                    <a:pt x="381000" y="300228"/>
                  </a:lnTo>
                  <a:lnTo>
                    <a:pt x="376493" y="300228"/>
                  </a:lnTo>
                  <a:lnTo>
                    <a:pt x="380934" y="609600"/>
                  </a:lnTo>
                  <a:close/>
                </a:path>
                <a:path w="390525" h="619125">
                  <a:moveTo>
                    <a:pt x="385572" y="609600"/>
                  </a:moveTo>
                  <a:lnTo>
                    <a:pt x="380934" y="609600"/>
                  </a:lnTo>
                  <a:lnTo>
                    <a:pt x="381000" y="614172"/>
                  </a:lnTo>
                  <a:lnTo>
                    <a:pt x="385572" y="609600"/>
                  </a:lnTo>
                  <a:close/>
                </a:path>
              </a:pathLst>
            </a:custGeom>
            <a:solidFill>
              <a:srgbClr val="000000"/>
            </a:solidFill>
          </p:spPr>
          <p:txBody>
            <a:bodyPr wrap="square" lIns="0" tIns="0" rIns="0" bIns="0" rtlCol="0"/>
            <a:lstStyle/>
            <a:p>
              <a:endParaRPr sz="1634"/>
            </a:p>
          </p:txBody>
        </p:sp>
        <p:sp>
          <p:nvSpPr>
            <p:cNvPr id="20" name="object 20"/>
            <p:cNvSpPr/>
            <p:nvPr/>
          </p:nvSpPr>
          <p:spPr>
            <a:xfrm>
              <a:off x="6903597" y="4786883"/>
              <a:ext cx="381000" cy="609600"/>
            </a:xfrm>
            <a:custGeom>
              <a:avLst/>
              <a:gdLst/>
              <a:ahLst/>
              <a:cxnLst/>
              <a:rect l="l" t="t" r="r" b="b"/>
              <a:pathLst>
                <a:path w="381000" h="609600">
                  <a:moveTo>
                    <a:pt x="380999" y="609599"/>
                  </a:moveTo>
                  <a:lnTo>
                    <a:pt x="380999" y="4571"/>
                  </a:lnTo>
                  <a:lnTo>
                    <a:pt x="233171" y="0"/>
                  </a:lnTo>
                  <a:lnTo>
                    <a:pt x="233171" y="291083"/>
                  </a:lnTo>
                  <a:lnTo>
                    <a:pt x="4571" y="291083"/>
                  </a:lnTo>
                  <a:lnTo>
                    <a:pt x="0" y="609599"/>
                  </a:lnTo>
                  <a:lnTo>
                    <a:pt x="380999" y="609599"/>
                  </a:lnTo>
                  <a:close/>
                </a:path>
              </a:pathLst>
            </a:custGeom>
            <a:solidFill>
              <a:srgbClr val="00CC98"/>
            </a:solidFill>
          </p:spPr>
          <p:txBody>
            <a:bodyPr wrap="square" lIns="0" tIns="0" rIns="0" bIns="0" rtlCol="0"/>
            <a:lstStyle/>
            <a:p>
              <a:endParaRPr sz="1634"/>
            </a:p>
          </p:txBody>
        </p:sp>
        <p:sp>
          <p:nvSpPr>
            <p:cNvPr id="21" name="object 21"/>
            <p:cNvSpPr/>
            <p:nvPr/>
          </p:nvSpPr>
          <p:spPr>
            <a:xfrm>
              <a:off x="6899026" y="4782312"/>
              <a:ext cx="390525" cy="619125"/>
            </a:xfrm>
            <a:custGeom>
              <a:avLst/>
              <a:gdLst/>
              <a:ahLst/>
              <a:cxnLst/>
              <a:rect l="l" t="t" r="r" b="b"/>
              <a:pathLst>
                <a:path w="390525" h="619125">
                  <a:moveTo>
                    <a:pt x="385572" y="609600"/>
                  </a:moveTo>
                  <a:lnTo>
                    <a:pt x="9231" y="609600"/>
                  </a:lnTo>
                  <a:lnTo>
                    <a:pt x="9144" y="614172"/>
                  </a:lnTo>
                  <a:lnTo>
                    <a:pt x="4572" y="609600"/>
                  </a:lnTo>
                  <a:lnTo>
                    <a:pt x="4572" y="295656"/>
                  </a:lnTo>
                  <a:lnTo>
                    <a:pt x="0" y="614172"/>
                  </a:lnTo>
                  <a:lnTo>
                    <a:pt x="0" y="615696"/>
                  </a:lnTo>
                  <a:lnTo>
                    <a:pt x="3048" y="618744"/>
                  </a:lnTo>
                  <a:lnTo>
                    <a:pt x="381000" y="618744"/>
                  </a:lnTo>
                  <a:lnTo>
                    <a:pt x="381000" y="614172"/>
                  </a:lnTo>
                  <a:lnTo>
                    <a:pt x="385572" y="609600"/>
                  </a:lnTo>
                  <a:close/>
                </a:path>
                <a:path w="390525" h="619125">
                  <a:moveTo>
                    <a:pt x="237744" y="289560"/>
                  </a:moveTo>
                  <a:lnTo>
                    <a:pt x="7620" y="289560"/>
                  </a:lnTo>
                  <a:lnTo>
                    <a:pt x="4572" y="292608"/>
                  </a:lnTo>
                  <a:lnTo>
                    <a:pt x="4572" y="609600"/>
                  </a:lnTo>
                  <a:lnTo>
                    <a:pt x="9144" y="609600"/>
                  </a:lnTo>
                  <a:lnTo>
                    <a:pt x="9144" y="300228"/>
                  </a:lnTo>
                  <a:lnTo>
                    <a:pt x="15240" y="295656"/>
                  </a:lnTo>
                  <a:lnTo>
                    <a:pt x="15240" y="300228"/>
                  </a:lnTo>
                  <a:lnTo>
                    <a:pt x="233172" y="300228"/>
                  </a:lnTo>
                  <a:lnTo>
                    <a:pt x="233172" y="295656"/>
                  </a:lnTo>
                  <a:lnTo>
                    <a:pt x="237744" y="289560"/>
                  </a:lnTo>
                  <a:close/>
                </a:path>
                <a:path w="390525" h="619125">
                  <a:moveTo>
                    <a:pt x="9231" y="609600"/>
                  </a:moveTo>
                  <a:lnTo>
                    <a:pt x="4572" y="609600"/>
                  </a:lnTo>
                  <a:lnTo>
                    <a:pt x="9144" y="614172"/>
                  </a:lnTo>
                  <a:lnTo>
                    <a:pt x="9231" y="609600"/>
                  </a:lnTo>
                  <a:close/>
                </a:path>
                <a:path w="390525" h="619125">
                  <a:moveTo>
                    <a:pt x="15240" y="295656"/>
                  </a:moveTo>
                  <a:lnTo>
                    <a:pt x="9144" y="300228"/>
                  </a:lnTo>
                  <a:lnTo>
                    <a:pt x="15152" y="300228"/>
                  </a:lnTo>
                  <a:lnTo>
                    <a:pt x="15240" y="295656"/>
                  </a:lnTo>
                  <a:close/>
                </a:path>
                <a:path w="390525" h="619125">
                  <a:moveTo>
                    <a:pt x="15152" y="300228"/>
                  </a:moveTo>
                  <a:lnTo>
                    <a:pt x="9144" y="300228"/>
                  </a:lnTo>
                  <a:lnTo>
                    <a:pt x="9144" y="609600"/>
                  </a:lnTo>
                  <a:lnTo>
                    <a:pt x="15152" y="300228"/>
                  </a:lnTo>
                  <a:close/>
                </a:path>
                <a:path w="390525" h="619125">
                  <a:moveTo>
                    <a:pt x="15240" y="300228"/>
                  </a:moveTo>
                  <a:lnTo>
                    <a:pt x="15240" y="295656"/>
                  </a:lnTo>
                  <a:lnTo>
                    <a:pt x="15152" y="300228"/>
                  </a:lnTo>
                  <a:close/>
                </a:path>
                <a:path w="390525" h="619125">
                  <a:moveTo>
                    <a:pt x="390144" y="617220"/>
                  </a:moveTo>
                  <a:lnTo>
                    <a:pt x="390144" y="6096"/>
                  </a:lnTo>
                  <a:lnTo>
                    <a:pt x="388620" y="4572"/>
                  </a:lnTo>
                  <a:lnTo>
                    <a:pt x="385572" y="4572"/>
                  </a:lnTo>
                  <a:lnTo>
                    <a:pt x="240792" y="47"/>
                  </a:lnTo>
                  <a:lnTo>
                    <a:pt x="236220" y="0"/>
                  </a:lnTo>
                  <a:lnTo>
                    <a:pt x="233172" y="3048"/>
                  </a:lnTo>
                  <a:lnTo>
                    <a:pt x="233172" y="289560"/>
                  </a:lnTo>
                  <a:lnTo>
                    <a:pt x="237744" y="289560"/>
                  </a:lnTo>
                  <a:lnTo>
                    <a:pt x="237744" y="9144"/>
                  </a:lnTo>
                  <a:lnTo>
                    <a:pt x="243840" y="4572"/>
                  </a:lnTo>
                  <a:lnTo>
                    <a:pt x="243840" y="9332"/>
                  </a:lnTo>
                  <a:lnTo>
                    <a:pt x="381000" y="13574"/>
                  </a:lnTo>
                  <a:lnTo>
                    <a:pt x="381000" y="9144"/>
                  </a:lnTo>
                  <a:lnTo>
                    <a:pt x="385572" y="13716"/>
                  </a:lnTo>
                  <a:lnTo>
                    <a:pt x="385572" y="618744"/>
                  </a:lnTo>
                  <a:lnTo>
                    <a:pt x="388620" y="618744"/>
                  </a:lnTo>
                  <a:lnTo>
                    <a:pt x="390144" y="617220"/>
                  </a:lnTo>
                  <a:close/>
                </a:path>
                <a:path w="390525" h="619125">
                  <a:moveTo>
                    <a:pt x="243840" y="297180"/>
                  </a:moveTo>
                  <a:lnTo>
                    <a:pt x="243840" y="9332"/>
                  </a:lnTo>
                  <a:lnTo>
                    <a:pt x="237744" y="9144"/>
                  </a:lnTo>
                  <a:lnTo>
                    <a:pt x="237744" y="289560"/>
                  </a:lnTo>
                  <a:lnTo>
                    <a:pt x="233172" y="295656"/>
                  </a:lnTo>
                  <a:lnTo>
                    <a:pt x="233172" y="300228"/>
                  </a:lnTo>
                  <a:lnTo>
                    <a:pt x="240792" y="300228"/>
                  </a:lnTo>
                  <a:lnTo>
                    <a:pt x="243840" y="297180"/>
                  </a:lnTo>
                  <a:close/>
                </a:path>
                <a:path w="390525" h="619125">
                  <a:moveTo>
                    <a:pt x="243840" y="9332"/>
                  </a:moveTo>
                  <a:lnTo>
                    <a:pt x="243840" y="4572"/>
                  </a:lnTo>
                  <a:lnTo>
                    <a:pt x="237744" y="9144"/>
                  </a:lnTo>
                  <a:lnTo>
                    <a:pt x="243840" y="9332"/>
                  </a:lnTo>
                  <a:close/>
                </a:path>
                <a:path w="390525" h="619125">
                  <a:moveTo>
                    <a:pt x="385572" y="13716"/>
                  </a:moveTo>
                  <a:lnTo>
                    <a:pt x="381000" y="9144"/>
                  </a:lnTo>
                  <a:lnTo>
                    <a:pt x="381000" y="13574"/>
                  </a:lnTo>
                  <a:lnTo>
                    <a:pt x="385572" y="13716"/>
                  </a:lnTo>
                  <a:close/>
                </a:path>
                <a:path w="390525" h="619125">
                  <a:moveTo>
                    <a:pt x="385572" y="609600"/>
                  </a:moveTo>
                  <a:lnTo>
                    <a:pt x="385572" y="13716"/>
                  </a:lnTo>
                  <a:lnTo>
                    <a:pt x="381000" y="13574"/>
                  </a:lnTo>
                  <a:lnTo>
                    <a:pt x="381000" y="609600"/>
                  </a:lnTo>
                  <a:lnTo>
                    <a:pt x="385572" y="609600"/>
                  </a:lnTo>
                  <a:close/>
                </a:path>
                <a:path w="390525" h="619125">
                  <a:moveTo>
                    <a:pt x="385572" y="618744"/>
                  </a:moveTo>
                  <a:lnTo>
                    <a:pt x="385572" y="609600"/>
                  </a:lnTo>
                  <a:lnTo>
                    <a:pt x="381000" y="614172"/>
                  </a:lnTo>
                  <a:lnTo>
                    <a:pt x="381000" y="618744"/>
                  </a:lnTo>
                  <a:lnTo>
                    <a:pt x="385572" y="618744"/>
                  </a:lnTo>
                  <a:close/>
                </a:path>
              </a:pathLst>
            </a:custGeom>
            <a:solidFill>
              <a:srgbClr val="000000"/>
            </a:solidFill>
          </p:spPr>
          <p:txBody>
            <a:bodyPr wrap="square" lIns="0" tIns="0" rIns="0" bIns="0" rtlCol="0"/>
            <a:lstStyle/>
            <a:p>
              <a:endParaRPr sz="1634"/>
            </a:p>
          </p:txBody>
        </p:sp>
        <p:sp>
          <p:nvSpPr>
            <p:cNvPr id="22" name="object 22"/>
            <p:cNvSpPr/>
            <p:nvPr/>
          </p:nvSpPr>
          <p:spPr>
            <a:xfrm>
              <a:off x="3436497" y="4968239"/>
              <a:ext cx="114300" cy="99060"/>
            </a:xfrm>
            <a:custGeom>
              <a:avLst/>
              <a:gdLst/>
              <a:ahLst/>
              <a:cxnLst/>
              <a:rect l="l" t="t" r="r" b="b"/>
              <a:pathLst>
                <a:path w="114300" h="99060">
                  <a:moveTo>
                    <a:pt x="114299" y="99059"/>
                  </a:moveTo>
                  <a:lnTo>
                    <a:pt x="114299" y="0"/>
                  </a:lnTo>
                  <a:lnTo>
                    <a:pt x="0" y="0"/>
                  </a:lnTo>
                  <a:lnTo>
                    <a:pt x="0" y="99059"/>
                  </a:lnTo>
                  <a:lnTo>
                    <a:pt x="114299" y="99059"/>
                  </a:lnTo>
                  <a:close/>
                </a:path>
              </a:pathLst>
            </a:custGeom>
            <a:solidFill>
              <a:srgbClr val="3232CC"/>
            </a:solidFill>
          </p:spPr>
          <p:txBody>
            <a:bodyPr wrap="square" lIns="0" tIns="0" rIns="0" bIns="0" rtlCol="0"/>
            <a:lstStyle/>
            <a:p>
              <a:endParaRPr sz="1634"/>
            </a:p>
          </p:txBody>
        </p:sp>
        <p:sp>
          <p:nvSpPr>
            <p:cNvPr id="23" name="object 23"/>
            <p:cNvSpPr/>
            <p:nvPr/>
          </p:nvSpPr>
          <p:spPr>
            <a:xfrm>
              <a:off x="3431926" y="4963668"/>
              <a:ext cx="123825" cy="108585"/>
            </a:xfrm>
            <a:custGeom>
              <a:avLst/>
              <a:gdLst/>
              <a:ahLst/>
              <a:cxnLst/>
              <a:rect l="l" t="t" r="r" b="b"/>
              <a:pathLst>
                <a:path w="123825" h="108585">
                  <a:moveTo>
                    <a:pt x="123444" y="108204"/>
                  </a:moveTo>
                  <a:lnTo>
                    <a:pt x="123444" y="0"/>
                  </a:lnTo>
                  <a:lnTo>
                    <a:pt x="0" y="0"/>
                  </a:lnTo>
                  <a:lnTo>
                    <a:pt x="0" y="108204"/>
                  </a:lnTo>
                  <a:lnTo>
                    <a:pt x="4572" y="108204"/>
                  </a:lnTo>
                  <a:lnTo>
                    <a:pt x="4572" y="9144"/>
                  </a:lnTo>
                  <a:lnTo>
                    <a:pt x="9144" y="4572"/>
                  </a:lnTo>
                  <a:lnTo>
                    <a:pt x="9144" y="9144"/>
                  </a:lnTo>
                  <a:lnTo>
                    <a:pt x="114300" y="9144"/>
                  </a:lnTo>
                  <a:lnTo>
                    <a:pt x="114300" y="4572"/>
                  </a:lnTo>
                  <a:lnTo>
                    <a:pt x="118872" y="9144"/>
                  </a:lnTo>
                  <a:lnTo>
                    <a:pt x="118872" y="108204"/>
                  </a:lnTo>
                  <a:lnTo>
                    <a:pt x="123444" y="108204"/>
                  </a:lnTo>
                  <a:close/>
                </a:path>
                <a:path w="123825" h="108585">
                  <a:moveTo>
                    <a:pt x="9144" y="9144"/>
                  </a:moveTo>
                  <a:lnTo>
                    <a:pt x="9144" y="4572"/>
                  </a:lnTo>
                  <a:lnTo>
                    <a:pt x="4572" y="9144"/>
                  </a:lnTo>
                  <a:lnTo>
                    <a:pt x="9144" y="9144"/>
                  </a:lnTo>
                  <a:close/>
                </a:path>
                <a:path w="123825" h="108585">
                  <a:moveTo>
                    <a:pt x="9144" y="99060"/>
                  </a:moveTo>
                  <a:lnTo>
                    <a:pt x="9144" y="9144"/>
                  </a:lnTo>
                  <a:lnTo>
                    <a:pt x="4572" y="9144"/>
                  </a:lnTo>
                  <a:lnTo>
                    <a:pt x="4572" y="99060"/>
                  </a:lnTo>
                  <a:lnTo>
                    <a:pt x="9144" y="99060"/>
                  </a:lnTo>
                  <a:close/>
                </a:path>
                <a:path w="123825" h="108585">
                  <a:moveTo>
                    <a:pt x="118872" y="99060"/>
                  </a:moveTo>
                  <a:lnTo>
                    <a:pt x="4572" y="99060"/>
                  </a:lnTo>
                  <a:lnTo>
                    <a:pt x="9144" y="103632"/>
                  </a:lnTo>
                  <a:lnTo>
                    <a:pt x="9144" y="108204"/>
                  </a:lnTo>
                  <a:lnTo>
                    <a:pt x="114300" y="108204"/>
                  </a:lnTo>
                  <a:lnTo>
                    <a:pt x="114300" y="103632"/>
                  </a:lnTo>
                  <a:lnTo>
                    <a:pt x="118872" y="99060"/>
                  </a:lnTo>
                  <a:close/>
                </a:path>
                <a:path w="123825" h="108585">
                  <a:moveTo>
                    <a:pt x="9144" y="108204"/>
                  </a:moveTo>
                  <a:lnTo>
                    <a:pt x="9144" y="103632"/>
                  </a:lnTo>
                  <a:lnTo>
                    <a:pt x="4572" y="99060"/>
                  </a:lnTo>
                  <a:lnTo>
                    <a:pt x="4572" y="108204"/>
                  </a:lnTo>
                  <a:lnTo>
                    <a:pt x="9144" y="108204"/>
                  </a:lnTo>
                  <a:close/>
                </a:path>
                <a:path w="123825" h="108585">
                  <a:moveTo>
                    <a:pt x="118872" y="9144"/>
                  </a:moveTo>
                  <a:lnTo>
                    <a:pt x="114300" y="4572"/>
                  </a:lnTo>
                  <a:lnTo>
                    <a:pt x="114300" y="9144"/>
                  </a:lnTo>
                  <a:lnTo>
                    <a:pt x="118872" y="9144"/>
                  </a:lnTo>
                  <a:close/>
                </a:path>
                <a:path w="123825" h="108585">
                  <a:moveTo>
                    <a:pt x="118872" y="99060"/>
                  </a:moveTo>
                  <a:lnTo>
                    <a:pt x="118872" y="9144"/>
                  </a:lnTo>
                  <a:lnTo>
                    <a:pt x="114300" y="9144"/>
                  </a:lnTo>
                  <a:lnTo>
                    <a:pt x="114300" y="99060"/>
                  </a:lnTo>
                  <a:lnTo>
                    <a:pt x="118872" y="99060"/>
                  </a:lnTo>
                  <a:close/>
                </a:path>
                <a:path w="123825" h="108585">
                  <a:moveTo>
                    <a:pt x="118872" y="108204"/>
                  </a:moveTo>
                  <a:lnTo>
                    <a:pt x="118872" y="99060"/>
                  </a:lnTo>
                  <a:lnTo>
                    <a:pt x="114300" y="103632"/>
                  </a:lnTo>
                  <a:lnTo>
                    <a:pt x="114300" y="108204"/>
                  </a:lnTo>
                  <a:lnTo>
                    <a:pt x="118872" y="108204"/>
                  </a:lnTo>
                  <a:close/>
                </a:path>
              </a:pathLst>
            </a:custGeom>
            <a:solidFill>
              <a:srgbClr val="000000"/>
            </a:solidFill>
          </p:spPr>
          <p:txBody>
            <a:bodyPr wrap="square" lIns="0" tIns="0" rIns="0" bIns="0" rtlCol="0"/>
            <a:lstStyle/>
            <a:p>
              <a:endParaRPr sz="1634"/>
            </a:p>
          </p:txBody>
        </p:sp>
        <p:sp>
          <p:nvSpPr>
            <p:cNvPr id="24" name="object 24"/>
            <p:cNvSpPr/>
            <p:nvPr/>
          </p:nvSpPr>
          <p:spPr>
            <a:xfrm>
              <a:off x="6918837" y="4968239"/>
              <a:ext cx="119380" cy="104139"/>
            </a:xfrm>
            <a:custGeom>
              <a:avLst/>
              <a:gdLst/>
              <a:ahLst/>
              <a:cxnLst/>
              <a:rect l="l" t="t" r="r" b="b"/>
              <a:pathLst>
                <a:path w="119379" h="104139">
                  <a:moveTo>
                    <a:pt x="118871" y="103631"/>
                  </a:moveTo>
                  <a:lnTo>
                    <a:pt x="118871" y="0"/>
                  </a:lnTo>
                  <a:lnTo>
                    <a:pt x="0" y="0"/>
                  </a:lnTo>
                  <a:lnTo>
                    <a:pt x="0" y="103631"/>
                  </a:lnTo>
                  <a:lnTo>
                    <a:pt x="118871" y="103631"/>
                  </a:lnTo>
                  <a:close/>
                </a:path>
              </a:pathLst>
            </a:custGeom>
            <a:solidFill>
              <a:srgbClr val="3232CC"/>
            </a:solidFill>
          </p:spPr>
          <p:txBody>
            <a:bodyPr wrap="square" lIns="0" tIns="0" rIns="0" bIns="0" rtlCol="0"/>
            <a:lstStyle/>
            <a:p>
              <a:endParaRPr sz="1634"/>
            </a:p>
          </p:txBody>
        </p:sp>
        <p:sp>
          <p:nvSpPr>
            <p:cNvPr id="25" name="object 25"/>
            <p:cNvSpPr/>
            <p:nvPr/>
          </p:nvSpPr>
          <p:spPr>
            <a:xfrm>
              <a:off x="6914266" y="4963668"/>
              <a:ext cx="128270" cy="114300"/>
            </a:xfrm>
            <a:custGeom>
              <a:avLst/>
              <a:gdLst/>
              <a:ahLst/>
              <a:cxnLst/>
              <a:rect l="l" t="t" r="r" b="b"/>
              <a:pathLst>
                <a:path w="128270" h="114300">
                  <a:moveTo>
                    <a:pt x="128016" y="114300"/>
                  </a:moveTo>
                  <a:lnTo>
                    <a:pt x="128016"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8016" y="114300"/>
                  </a:lnTo>
                  <a:close/>
                </a:path>
                <a:path w="128270" h="114300">
                  <a:moveTo>
                    <a:pt x="9144" y="9144"/>
                  </a:moveTo>
                  <a:lnTo>
                    <a:pt x="9144" y="4572"/>
                  </a:lnTo>
                  <a:lnTo>
                    <a:pt x="4572" y="9144"/>
                  </a:lnTo>
                  <a:lnTo>
                    <a:pt x="9144" y="9144"/>
                  </a:lnTo>
                  <a:close/>
                </a:path>
                <a:path w="128270" h="114300">
                  <a:moveTo>
                    <a:pt x="9144" y="103632"/>
                  </a:moveTo>
                  <a:lnTo>
                    <a:pt x="9144" y="9144"/>
                  </a:lnTo>
                  <a:lnTo>
                    <a:pt x="4572" y="9144"/>
                  </a:lnTo>
                  <a:lnTo>
                    <a:pt x="4572" y="103632"/>
                  </a:lnTo>
                  <a:lnTo>
                    <a:pt x="9144" y="103632"/>
                  </a:lnTo>
                  <a:close/>
                </a:path>
                <a:path w="128270" h="114300">
                  <a:moveTo>
                    <a:pt x="123444" y="103632"/>
                  </a:moveTo>
                  <a:lnTo>
                    <a:pt x="4572" y="103632"/>
                  </a:lnTo>
                  <a:lnTo>
                    <a:pt x="9144" y="108204"/>
                  </a:lnTo>
                  <a:lnTo>
                    <a:pt x="9144" y="114300"/>
                  </a:lnTo>
                  <a:lnTo>
                    <a:pt x="118872" y="114300"/>
                  </a:lnTo>
                  <a:lnTo>
                    <a:pt x="118872" y="108204"/>
                  </a:lnTo>
                  <a:lnTo>
                    <a:pt x="123444" y="103632"/>
                  </a:lnTo>
                  <a:close/>
                </a:path>
                <a:path w="128270" h="114300">
                  <a:moveTo>
                    <a:pt x="9144" y="114300"/>
                  </a:moveTo>
                  <a:lnTo>
                    <a:pt x="9144" y="108204"/>
                  </a:lnTo>
                  <a:lnTo>
                    <a:pt x="4572" y="103632"/>
                  </a:lnTo>
                  <a:lnTo>
                    <a:pt x="4572" y="114300"/>
                  </a:lnTo>
                  <a:lnTo>
                    <a:pt x="9144" y="114300"/>
                  </a:lnTo>
                  <a:close/>
                </a:path>
                <a:path w="128270" h="114300">
                  <a:moveTo>
                    <a:pt x="123444" y="9144"/>
                  </a:moveTo>
                  <a:lnTo>
                    <a:pt x="118872" y="4572"/>
                  </a:lnTo>
                  <a:lnTo>
                    <a:pt x="118872" y="9144"/>
                  </a:lnTo>
                  <a:lnTo>
                    <a:pt x="123444" y="9144"/>
                  </a:lnTo>
                  <a:close/>
                </a:path>
                <a:path w="128270" h="114300">
                  <a:moveTo>
                    <a:pt x="123444" y="103632"/>
                  </a:moveTo>
                  <a:lnTo>
                    <a:pt x="123444" y="9144"/>
                  </a:lnTo>
                  <a:lnTo>
                    <a:pt x="118872" y="9144"/>
                  </a:lnTo>
                  <a:lnTo>
                    <a:pt x="118872" y="103632"/>
                  </a:lnTo>
                  <a:lnTo>
                    <a:pt x="123444" y="103632"/>
                  </a:lnTo>
                  <a:close/>
                </a:path>
                <a:path w="128270" h="114300">
                  <a:moveTo>
                    <a:pt x="123444" y="114300"/>
                  </a:moveTo>
                  <a:lnTo>
                    <a:pt x="123444" y="103632"/>
                  </a:lnTo>
                  <a:lnTo>
                    <a:pt x="118872" y="108204"/>
                  </a:lnTo>
                  <a:lnTo>
                    <a:pt x="118872" y="114300"/>
                  </a:lnTo>
                  <a:lnTo>
                    <a:pt x="123444" y="114300"/>
                  </a:lnTo>
                  <a:close/>
                </a:path>
              </a:pathLst>
            </a:custGeom>
            <a:solidFill>
              <a:srgbClr val="000000"/>
            </a:solidFill>
          </p:spPr>
          <p:txBody>
            <a:bodyPr wrap="square" lIns="0" tIns="0" rIns="0" bIns="0" rtlCol="0"/>
            <a:lstStyle/>
            <a:p>
              <a:endParaRPr sz="1634"/>
            </a:p>
          </p:txBody>
        </p:sp>
        <p:sp>
          <p:nvSpPr>
            <p:cNvPr id="26" name="object 26"/>
            <p:cNvSpPr/>
            <p:nvPr/>
          </p:nvSpPr>
          <p:spPr>
            <a:xfrm>
              <a:off x="3262761" y="5398007"/>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27" name="object 27"/>
            <p:cNvSpPr/>
            <p:nvPr/>
          </p:nvSpPr>
          <p:spPr>
            <a:xfrm>
              <a:off x="3258190" y="5393436"/>
              <a:ext cx="83820" cy="1457325"/>
            </a:xfrm>
            <a:custGeom>
              <a:avLst/>
              <a:gdLst/>
              <a:ahLst/>
              <a:cxnLst/>
              <a:rect l="l" t="t" r="r" b="b"/>
              <a:pathLst>
                <a:path w="83820" h="1457325">
                  <a:moveTo>
                    <a:pt x="83820" y="1456944"/>
                  </a:moveTo>
                  <a:lnTo>
                    <a:pt x="83820" y="0"/>
                  </a:lnTo>
                  <a:lnTo>
                    <a:pt x="0" y="0"/>
                  </a:lnTo>
                  <a:lnTo>
                    <a:pt x="0" y="1456944"/>
                  </a:lnTo>
                  <a:lnTo>
                    <a:pt x="4572" y="1456944"/>
                  </a:lnTo>
                  <a:lnTo>
                    <a:pt x="4572" y="9144"/>
                  </a:lnTo>
                  <a:lnTo>
                    <a:pt x="9144" y="4572"/>
                  </a:lnTo>
                  <a:lnTo>
                    <a:pt x="9144" y="9144"/>
                  </a:lnTo>
                  <a:lnTo>
                    <a:pt x="74676" y="9144"/>
                  </a:lnTo>
                  <a:lnTo>
                    <a:pt x="74676" y="4572"/>
                  </a:lnTo>
                  <a:lnTo>
                    <a:pt x="79248" y="9144"/>
                  </a:lnTo>
                  <a:lnTo>
                    <a:pt x="79248" y="1456944"/>
                  </a:lnTo>
                  <a:lnTo>
                    <a:pt x="83820" y="1456944"/>
                  </a:lnTo>
                  <a:close/>
                </a:path>
                <a:path w="83820" h="1457325">
                  <a:moveTo>
                    <a:pt x="9144" y="9144"/>
                  </a:moveTo>
                  <a:lnTo>
                    <a:pt x="9144" y="4572"/>
                  </a:lnTo>
                  <a:lnTo>
                    <a:pt x="4572" y="9144"/>
                  </a:lnTo>
                  <a:lnTo>
                    <a:pt x="9144" y="9144"/>
                  </a:lnTo>
                  <a:close/>
                </a:path>
                <a:path w="83820" h="1457325">
                  <a:moveTo>
                    <a:pt x="9144" y="1447800"/>
                  </a:moveTo>
                  <a:lnTo>
                    <a:pt x="9144" y="9144"/>
                  </a:lnTo>
                  <a:lnTo>
                    <a:pt x="4572" y="9144"/>
                  </a:lnTo>
                  <a:lnTo>
                    <a:pt x="4572" y="1447800"/>
                  </a:lnTo>
                  <a:lnTo>
                    <a:pt x="9144" y="1447800"/>
                  </a:lnTo>
                  <a:close/>
                </a:path>
                <a:path w="83820" h="1457325">
                  <a:moveTo>
                    <a:pt x="79248" y="1447800"/>
                  </a:moveTo>
                  <a:lnTo>
                    <a:pt x="4572" y="1447800"/>
                  </a:lnTo>
                  <a:lnTo>
                    <a:pt x="9144" y="1452372"/>
                  </a:lnTo>
                  <a:lnTo>
                    <a:pt x="9144" y="1456944"/>
                  </a:lnTo>
                  <a:lnTo>
                    <a:pt x="74676" y="1456944"/>
                  </a:lnTo>
                  <a:lnTo>
                    <a:pt x="74676" y="1452372"/>
                  </a:lnTo>
                  <a:lnTo>
                    <a:pt x="79248" y="1447800"/>
                  </a:lnTo>
                  <a:close/>
                </a:path>
                <a:path w="83820" h="1457325">
                  <a:moveTo>
                    <a:pt x="9144" y="1456944"/>
                  </a:moveTo>
                  <a:lnTo>
                    <a:pt x="9144" y="1452372"/>
                  </a:lnTo>
                  <a:lnTo>
                    <a:pt x="4572" y="1447800"/>
                  </a:lnTo>
                  <a:lnTo>
                    <a:pt x="4572" y="1456944"/>
                  </a:lnTo>
                  <a:lnTo>
                    <a:pt x="9144" y="1456944"/>
                  </a:lnTo>
                  <a:close/>
                </a:path>
                <a:path w="83820" h="1457325">
                  <a:moveTo>
                    <a:pt x="79248" y="9144"/>
                  </a:moveTo>
                  <a:lnTo>
                    <a:pt x="74676" y="4572"/>
                  </a:lnTo>
                  <a:lnTo>
                    <a:pt x="74676" y="9144"/>
                  </a:lnTo>
                  <a:lnTo>
                    <a:pt x="79248" y="9144"/>
                  </a:lnTo>
                  <a:close/>
                </a:path>
                <a:path w="83820" h="1457325">
                  <a:moveTo>
                    <a:pt x="79248" y="1447800"/>
                  </a:moveTo>
                  <a:lnTo>
                    <a:pt x="79248" y="9144"/>
                  </a:lnTo>
                  <a:lnTo>
                    <a:pt x="74676" y="9144"/>
                  </a:lnTo>
                  <a:lnTo>
                    <a:pt x="74676" y="1447800"/>
                  </a:lnTo>
                  <a:lnTo>
                    <a:pt x="79248" y="1447800"/>
                  </a:lnTo>
                  <a:close/>
                </a:path>
                <a:path w="83820" h="1457325">
                  <a:moveTo>
                    <a:pt x="79248" y="1456944"/>
                  </a:moveTo>
                  <a:lnTo>
                    <a:pt x="79248" y="1447800"/>
                  </a:lnTo>
                  <a:lnTo>
                    <a:pt x="74676" y="1452372"/>
                  </a:lnTo>
                  <a:lnTo>
                    <a:pt x="74676" y="1456944"/>
                  </a:lnTo>
                  <a:lnTo>
                    <a:pt x="79248" y="1456944"/>
                  </a:lnTo>
                  <a:close/>
                </a:path>
              </a:pathLst>
            </a:custGeom>
            <a:solidFill>
              <a:srgbClr val="000000"/>
            </a:solidFill>
          </p:spPr>
          <p:txBody>
            <a:bodyPr wrap="square" lIns="0" tIns="0" rIns="0" bIns="0" rtlCol="0"/>
            <a:lstStyle/>
            <a:p>
              <a:endParaRPr sz="1634"/>
            </a:p>
          </p:txBody>
        </p:sp>
        <p:sp>
          <p:nvSpPr>
            <p:cNvPr id="28" name="object 28"/>
            <p:cNvSpPr/>
            <p:nvPr/>
          </p:nvSpPr>
          <p:spPr>
            <a:xfrm>
              <a:off x="3463929" y="5401055"/>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29" name="object 29"/>
            <p:cNvSpPr/>
            <p:nvPr/>
          </p:nvSpPr>
          <p:spPr>
            <a:xfrm>
              <a:off x="3459358" y="5396484"/>
              <a:ext cx="83820" cy="1457325"/>
            </a:xfrm>
            <a:custGeom>
              <a:avLst/>
              <a:gdLst/>
              <a:ahLst/>
              <a:cxnLst/>
              <a:rect l="l" t="t" r="r" b="b"/>
              <a:pathLst>
                <a:path w="83820" h="1457325">
                  <a:moveTo>
                    <a:pt x="83820" y="1456944"/>
                  </a:moveTo>
                  <a:lnTo>
                    <a:pt x="83820" y="0"/>
                  </a:lnTo>
                  <a:lnTo>
                    <a:pt x="0" y="0"/>
                  </a:lnTo>
                  <a:lnTo>
                    <a:pt x="0" y="1456944"/>
                  </a:lnTo>
                  <a:lnTo>
                    <a:pt x="4572" y="1456944"/>
                  </a:lnTo>
                  <a:lnTo>
                    <a:pt x="4572" y="9144"/>
                  </a:lnTo>
                  <a:lnTo>
                    <a:pt x="9144" y="4572"/>
                  </a:lnTo>
                  <a:lnTo>
                    <a:pt x="9144" y="9144"/>
                  </a:lnTo>
                  <a:lnTo>
                    <a:pt x="74676" y="9144"/>
                  </a:lnTo>
                  <a:lnTo>
                    <a:pt x="74676" y="4572"/>
                  </a:lnTo>
                  <a:lnTo>
                    <a:pt x="79248" y="9144"/>
                  </a:lnTo>
                  <a:lnTo>
                    <a:pt x="79248" y="1456944"/>
                  </a:lnTo>
                  <a:lnTo>
                    <a:pt x="83820" y="1456944"/>
                  </a:lnTo>
                  <a:close/>
                </a:path>
                <a:path w="83820" h="1457325">
                  <a:moveTo>
                    <a:pt x="9144" y="9144"/>
                  </a:moveTo>
                  <a:lnTo>
                    <a:pt x="9144" y="4572"/>
                  </a:lnTo>
                  <a:lnTo>
                    <a:pt x="4572" y="9144"/>
                  </a:lnTo>
                  <a:lnTo>
                    <a:pt x="9144" y="9144"/>
                  </a:lnTo>
                  <a:close/>
                </a:path>
                <a:path w="83820" h="1457325">
                  <a:moveTo>
                    <a:pt x="9144" y="1447800"/>
                  </a:moveTo>
                  <a:lnTo>
                    <a:pt x="9144" y="9144"/>
                  </a:lnTo>
                  <a:lnTo>
                    <a:pt x="4572" y="9144"/>
                  </a:lnTo>
                  <a:lnTo>
                    <a:pt x="4572" y="1447800"/>
                  </a:lnTo>
                  <a:lnTo>
                    <a:pt x="9144" y="1447800"/>
                  </a:lnTo>
                  <a:close/>
                </a:path>
                <a:path w="83820" h="1457325">
                  <a:moveTo>
                    <a:pt x="79248" y="1447800"/>
                  </a:moveTo>
                  <a:lnTo>
                    <a:pt x="4572" y="1447800"/>
                  </a:lnTo>
                  <a:lnTo>
                    <a:pt x="9144" y="1452372"/>
                  </a:lnTo>
                  <a:lnTo>
                    <a:pt x="9144" y="1456944"/>
                  </a:lnTo>
                  <a:lnTo>
                    <a:pt x="74676" y="1456944"/>
                  </a:lnTo>
                  <a:lnTo>
                    <a:pt x="74676" y="1452372"/>
                  </a:lnTo>
                  <a:lnTo>
                    <a:pt x="79248" y="1447800"/>
                  </a:lnTo>
                  <a:close/>
                </a:path>
                <a:path w="83820" h="1457325">
                  <a:moveTo>
                    <a:pt x="9144" y="1456944"/>
                  </a:moveTo>
                  <a:lnTo>
                    <a:pt x="9144" y="1452372"/>
                  </a:lnTo>
                  <a:lnTo>
                    <a:pt x="4572" y="1447800"/>
                  </a:lnTo>
                  <a:lnTo>
                    <a:pt x="4572" y="1456944"/>
                  </a:lnTo>
                  <a:lnTo>
                    <a:pt x="9144" y="1456944"/>
                  </a:lnTo>
                  <a:close/>
                </a:path>
                <a:path w="83820" h="1457325">
                  <a:moveTo>
                    <a:pt x="79248" y="9144"/>
                  </a:moveTo>
                  <a:lnTo>
                    <a:pt x="74676" y="4572"/>
                  </a:lnTo>
                  <a:lnTo>
                    <a:pt x="74676" y="9144"/>
                  </a:lnTo>
                  <a:lnTo>
                    <a:pt x="79248" y="9144"/>
                  </a:lnTo>
                  <a:close/>
                </a:path>
                <a:path w="83820" h="1457325">
                  <a:moveTo>
                    <a:pt x="79248" y="1447800"/>
                  </a:moveTo>
                  <a:lnTo>
                    <a:pt x="79248" y="9144"/>
                  </a:lnTo>
                  <a:lnTo>
                    <a:pt x="74676" y="9144"/>
                  </a:lnTo>
                  <a:lnTo>
                    <a:pt x="74676" y="1447800"/>
                  </a:lnTo>
                  <a:lnTo>
                    <a:pt x="79248" y="1447800"/>
                  </a:lnTo>
                  <a:close/>
                </a:path>
                <a:path w="83820" h="1457325">
                  <a:moveTo>
                    <a:pt x="79248" y="1456944"/>
                  </a:moveTo>
                  <a:lnTo>
                    <a:pt x="79248" y="1447800"/>
                  </a:lnTo>
                  <a:lnTo>
                    <a:pt x="74676" y="1452372"/>
                  </a:lnTo>
                  <a:lnTo>
                    <a:pt x="74676" y="1456944"/>
                  </a:lnTo>
                  <a:lnTo>
                    <a:pt x="79248" y="1456944"/>
                  </a:lnTo>
                  <a:close/>
                </a:path>
              </a:pathLst>
            </a:custGeom>
            <a:solidFill>
              <a:srgbClr val="000000"/>
            </a:solidFill>
          </p:spPr>
          <p:txBody>
            <a:bodyPr wrap="square" lIns="0" tIns="0" rIns="0" bIns="0" rtlCol="0"/>
            <a:lstStyle/>
            <a:p>
              <a:endParaRPr sz="1634"/>
            </a:p>
          </p:txBody>
        </p:sp>
        <p:sp>
          <p:nvSpPr>
            <p:cNvPr id="30" name="object 30"/>
            <p:cNvSpPr/>
            <p:nvPr/>
          </p:nvSpPr>
          <p:spPr>
            <a:xfrm>
              <a:off x="4475865" y="5955791"/>
              <a:ext cx="469900" cy="198120"/>
            </a:xfrm>
            <a:custGeom>
              <a:avLst/>
              <a:gdLst/>
              <a:ahLst/>
              <a:cxnLst/>
              <a:rect l="l" t="t" r="r" b="b"/>
              <a:pathLst>
                <a:path w="469900" h="198120">
                  <a:moveTo>
                    <a:pt x="469391" y="198119"/>
                  </a:moveTo>
                  <a:lnTo>
                    <a:pt x="469391" y="0"/>
                  </a:lnTo>
                  <a:lnTo>
                    <a:pt x="0" y="0"/>
                  </a:lnTo>
                  <a:lnTo>
                    <a:pt x="0" y="198119"/>
                  </a:lnTo>
                  <a:lnTo>
                    <a:pt x="469391" y="198119"/>
                  </a:lnTo>
                  <a:close/>
                </a:path>
              </a:pathLst>
            </a:custGeom>
            <a:solidFill>
              <a:srgbClr val="FF9800"/>
            </a:solidFill>
          </p:spPr>
          <p:txBody>
            <a:bodyPr wrap="square" lIns="0" tIns="0" rIns="0" bIns="0" rtlCol="0"/>
            <a:lstStyle/>
            <a:p>
              <a:endParaRPr sz="1634"/>
            </a:p>
          </p:txBody>
        </p:sp>
        <p:sp>
          <p:nvSpPr>
            <p:cNvPr id="31" name="object 31"/>
            <p:cNvSpPr/>
            <p:nvPr/>
          </p:nvSpPr>
          <p:spPr>
            <a:xfrm>
              <a:off x="4469770" y="5949696"/>
              <a:ext cx="480059" cy="208915"/>
            </a:xfrm>
            <a:custGeom>
              <a:avLst/>
              <a:gdLst/>
              <a:ahLst/>
              <a:cxnLst/>
              <a:rect l="l" t="t" r="r" b="b"/>
              <a:pathLst>
                <a:path w="480060" h="208914">
                  <a:moveTo>
                    <a:pt x="480060" y="208788"/>
                  </a:moveTo>
                  <a:lnTo>
                    <a:pt x="480060" y="0"/>
                  </a:lnTo>
                  <a:lnTo>
                    <a:pt x="0" y="0"/>
                  </a:lnTo>
                  <a:lnTo>
                    <a:pt x="0" y="208788"/>
                  </a:lnTo>
                  <a:lnTo>
                    <a:pt x="6096" y="208788"/>
                  </a:lnTo>
                  <a:lnTo>
                    <a:pt x="6096" y="10668"/>
                  </a:lnTo>
                  <a:lnTo>
                    <a:pt x="10668" y="6096"/>
                  </a:lnTo>
                  <a:lnTo>
                    <a:pt x="10668" y="10668"/>
                  </a:lnTo>
                  <a:lnTo>
                    <a:pt x="470916" y="10668"/>
                  </a:lnTo>
                  <a:lnTo>
                    <a:pt x="470916" y="6096"/>
                  </a:lnTo>
                  <a:lnTo>
                    <a:pt x="475488" y="10668"/>
                  </a:lnTo>
                  <a:lnTo>
                    <a:pt x="475488" y="208788"/>
                  </a:lnTo>
                  <a:lnTo>
                    <a:pt x="480060" y="208788"/>
                  </a:lnTo>
                  <a:close/>
                </a:path>
                <a:path w="480060" h="208914">
                  <a:moveTo>
                    <a:pt x="10668" y="10668"/>
                  </a:moveTo>
                  <a:lnTo>
                    <a:pt x="10668" y="6096"/>
                  </a:lnTo>
                  <a:lnTo>
                    <a:pt x="6096" y="10668"/>
                  </a:lnTo>
                  <a:lnTo>
                    <a:pt x="10668" y="10668"/>
                  </a:lnTo>
                  <a:close/>
                </a:path>
                <a:path w="480060" h="208914">
                  <a:moveTo>
                    <a:pt x="10668" y="199644"/>
                  </a:moveTo>
                  <a:lnTo>
                    <a:pt x="10668" y="10668"/>
                  </a:lnTo>
                  <a:lnTo>
                    <a:pt x="6096" y="10668"/>
                  </a:lnTo>
                  <a:lnTo>
                    <a:pt x="6096" y="199644"/>
                  </a:lnTo>
                  <a:lnTo>
                    <a:pt x="10668" y="199644"/>
                  </a:lnTo>
                  <a:close/>
                </a:path>
                <a:path w="480060" h="208914">
                  <a:moveTo>
                    <a:pt x="475488" y="199644"/>
                  </a:moveTo>
                  <a:lnTo>
                    <a:pt x="6096" y="199644"/>
                  </a:lnTo>
                  <a:lnTo>
                    <a:pt x="10668" y="204216"/>
                  </a:lnTo>
                  <a:lnTo>
                    <a:pt x="10668" y="208788"/>
                  </a:lnTo>
                  <a:lnTo>
                    <a:pt x="470916" y="208788"/>
                  </a:lnTo>
                  <a:lnTo>
                    <a:pt x="470916" y="204216"/>
                  </a:lnTo>
                  <a:lnTo>
                    <a:pt x="475488" y="199644"/>
                  </a:lnTo>
                  <a:close/>
                </a:path>
                <a:path w="480060" h="208914">
                  <a:moveTo>
                    <a:pt x="10668" y="208788"/>
                  </a:moveTo>
                  <a:lnTo>
                    <a:pt x="10668" y="204216"/>
                  </a:lnTo>
                  <a:lnTo>
                    <a:pt x="6096" y="199644"/>
                  </a:lnTo>
                  <a:lnTo>
                    <a:pt x="6096" y="208788"/>
                  </a:lnTo>
                  <a:lnTo>
                    <a:pt x="10668" y="208788"/>
                  </a:lnTo>
                  <a:close/>
                </a:path>
                <a:path w="480060" h="208914">
                  <a:moveTo>
                    <a:pt x="475488" y="10668"/>
                  </a:moveTo>
                  <a:lnTo>
                    <a:pt x="470916" y="6096"/>
                  </a:lnTo>
                  <a:lnTo>
                    <a:pt x="470916" y="10668"/>
                  </a:lnTo>
                  <a:lnTo>
                    <a:pt x="475488" y="10668"/>
                  </a:lnTo>
                  <a:close/>
                </a:path>
                <a:path w="480060" h="208914">
                  <a:moveTo>
                    <a:pt x="475488" y="199644"/>
                  </a:moveTo>
                  <a:lnTo>
                    <a:pt x="475488" y="10668"/>
                  </a:lnTo>
                  <a:lnTo>
                    <a:pt x="470916" y="10668"/>
                  </a:lnTo>
                  <a:lnTo>
                    <a:pt x="470916" y="199644"/>
                  </a:lnTo>
                  <a:lnTo>
                    <a:pt x="475488" y="199644"/>
                  </a:lnTo>
                  <a:close/>
                </a:path>
                <a:path w="480060" h="208914">
                  <a:moveTo>
                    <a:pt x="475488" y="208788"/>
                  </a:moveTo>
                  <a:lnTo>
                    <a:pt x="475488" y="199644"/>
                  </a:lnTo>
                  <a:lnTo>
                    <a:pt x="470916" y="204216"/>
                  </a:lnTo>
                  <a:lnTo>
                    <a:pt x="470916" y="208788"/>
                  </a:lnTo>
                  <a:lnTo>
                    <a:pt x="475488" y="208788"/>
                  </a:lnTo>
                  <a:close/>
                </a:path>
              </a:pathLst>
            </a:custGeom>
            <a:solidFill>
              <a:srgbClr val="000000"/>
            </a:solidFill>
          </p:spPr>
          <p:txBody>
            <a:bodyPr wrap="square" lIns="0" tIns="0" rIns="0" bIns="0" rtlCol="0"/>
            <a:lstStyle/>
            <a:p>
              <a:endParaRPr sz="1634"/>
            </a:p>
          </p:txBody>
        </p:sp>
        <p:sp>
          <p:nvSpPr>
            <p:cNvPr id="32" name="object 32"/>
            <p:cNvSpPr/>
            <p:nvPr/>
          </p:nvSpPr>
          <p:spPr>
            <a:xfrm>
              <a:off x="5664585" y="5980175"/>
              <a:ext cx="469900" cy="210820"/>
            </a:xfrm>
            <a:custGeom>
              <a:avLst/>
              <a:gdLst/>
              <a:ahLst/>
              <a:cxnLst/>
              <a:rect l="l" t="t" r="r" b="b"/>
              <a:pathLst>
                <a:path w="469900" h="210820">
                  <a:moveTo>
                    <a:pt x="469391" y="210311"/>
                  </a:moveTo>
                  <a:lnTo>
                    <a:pt x="469391" y="0"/>
                  </a:lnTo>
                  <a:lnTo>
                    <a:pt x="0" y="0"/>
                  </a:lnTo>
                  <a:lnTo>
                    <a:pt x="0" y="210311"/>
                  </a:lnTo>
                  <a:lnTo>
                    <a:pt x="469391" y="210311"/>
                  </a:lnTo>
                  <a:close/>
                </a:path>
              </a:pathLst>
            </a:custGeom>
            <a:solidFill>
              <a:srgbClr val="FF9800"/>
            </a:solidFill>
          </p:spPr>
          <p:txBody>
            <a:bodyPr wrap="square" lIns="0" tIns="0" rIns="0" bIns="0" rtlCol="0"/>
            <a:lstStyle/>
            <a:p>
              <a:endParaRPr sz="1634"/>
            </a:p>
          </p:txBody>
        </p:sp>
        <p:sp>
          <p:nvSpPr>
            <p:cNvPr id="33" name="object 33"/>
            <p:cNvSpPr/>
            <p:nvPr/>
          </p:nvSpPr>
          <p:spPr>
            <a:xfrm>
              <a:off x="5660014" y="5975604"/>
              <a:ext cx="478790" cy="219710"/>
            </a:xfrm>
            <a:custGeom>
              <a:avLst/>
              <a:gdLst/>
              <a:ahLst/>
              <a:cxnLst/>
              <a:rect l="l" t="t" r="r" b="b"/>
              <a:pathLst>
                <a:path w="478789" h="219710">
                  <a:moveTo>
                    <a:pt x="478536" y="219456"/>
                  </a:moveTo>
                  <a:lnTo>
                    <a:pt x="478536" y="0"/>
                  </a:lnTo>
                  <a:lnTo>
                    <a:pt x="0" y="0"/>
                  </a:lnTo>
                  <a:lnTo>
                    <a:pt x="0" y="219456"/>
                  </a:lnTo>
                  <a:lnTo>
                    <a:pt x="4572" y="219456"/>
                  </a:lnTo>
                  <a:lnTo>
                    <a:pt x="4572" y="9144"/>
                  </a:lnTo>
                  <a:lnTo>
                    <a:pt x="9144" y="4572"/>
                  </a:lnTo>
                  <a:lnTo>
                    <a:pt x="9144" y="9144"/>
                  </a:lnTo>
                  <a:lnTo>
                    <a:pt x="469392" y="9144"/>
                  </a:lnTo>
                  <a:lnTo>
                    <a:pt x="469392" y="4572"/>
                  </a:lnTo>
                  <a:lnTo>
                    <a:pt x="473964" y="9144"/>
                  </a:lnTo>
                  <a:lnTo>
                    <a:pt x="473964" y="219456"/>
                  </a:lnTo>
                  <a:lnTo>
                    <a:pt x="478536" y="219456"/>
                  </a:lnTo>
                  <a:close/>
                </a:path>
                <a:path w="478789" h="219710">
                  <a:moveTo>
                    <a:pt x="9144" y="9144"/>
                  </a:moveTo>
                  <a:lnTo>
                    <a:pt x="9144" y="4572"/>
                  </a:lnTo>
                  <a:lnTo>
                    <a:pt x="4572" y="9144"/>
                  </a:lnTo>
                  <a:lnTo>
                    <a:pt x="9144" y="9144"/>
                  </a:lnTo>
                  <a:close/>
                </a:path>
                <a:path w="478789" h="219710">
                  <a:moveTo>
                    <a:pt x="9144" y="210312"/>
                  </a:moveTo>
                  <a:lnTo>
                    <a:pt x="9144" y="9144"/>
                  </a:lnTo>
                  <a:lnTo>
                    <a:pt x="4572" y="9144"/>
                  </a:lnTo>
                  <a:lnTo>
                    <a:pt x="4572" y="210312"/>
                  </a:lnTo>
                  <a:lnTo>
                    <a:pt x="9144" y="210312"/>
                  </a:lnTo>
                  <a:close/>
                </a:path>
                <a:path w="478789" h="219710">
                  <a:moveTo>
                    <a:pt x="473964" y="210312"/>
                  </a:moveTo>
                  <a:lnTo>
                    <a:pt x="4572" y="210312"/>
                  </a:lnTo>
                  <a:lnTo>
                    <a:pt x="9144" y="214884"/>
                  </a:lnTo>
                  <a:lnTo>
                    <a:pt x="9144" y="219456"/>
                  </a:lnTo>
                  <a:lnTo>
                    <a:pt x="469392" y="219456"/>
                  </a:lnTo>
                  <a:lnTo>
                    <a:pt x="469392" y="214884"/>
                  </a:lnTo>
                  <a:lnTo>
                    <a:pt x="473964" y="210312"/>
                  </a:lnTo>
                  <a:close/>
                </a:path>
                <a:path w="478789" h="219710">
                  <a:moveTo>
                    <a:pt x="9144" y="219456"/>
                  </a:moveTo>
                  <a:lnTo>
                    <a:pt x="9144" y="214884"/>
                  </a:lnTo>
                  <a:lnTo>
                    <a:pt x="4572" y="210312"/>
                  </a:lnTo>
                  <a:lnTo>
                    <a:pt x="4572" y="219456"/>
                  </a:lnTo>
                  <a:lnTo>
                    <a:pt x="9144" y="219456"/>
                  </a:lnTo>
                  <a:close/>
                </a:path>
                <a:path w="478789" h="219710">
                  <a:moveTo>
                    <a:pt x="473964" y="9144"/>
                  </a:moveTo>
                  <a:lnTo>
                    <a:pt x="469392" y="4572"/>
                  </a:lnTo>
                  <a:lnTo>
                    <a:pt x="469392" y="9144"/>
                  </a:lnTo>
                  <a:lnTo>
                    <a:pt x="473964" y="9144"/>
                  </a:lnTo>
                  <a:close/>
                </a:path>
                <a:path w="478789" h="219710">
                  <a:moveTo>
                    <a:pt x="473964" y="210312"/>
                  </a:moveTo>
                  <a:lnTo>
                    <a:pt x="473964" y="9144"/>
                  </a:lnTo>
                  <a:lnTo>
                    <a:pt x="469392" y="9144"/>
                  </a:lnTo>
                  <a:lnTo>
                    <a:pt x="469392" y="210312"/>
                  </a:lnTo>
                  <a:lnTo>
                    <a:pt x="473964" y="210312"/>
                  </a:lnTo>
                  <a:close/>
                </a:path>
                <a:path w="478789" h="219710">
                  <a:moveTo>
                    <a:pt x="473964" y="219456"/>
                  </a:moveTo>
                  <a:lnTo>
                    <a:pt x="473964" y="210312"/>
                  </a:lnTo>
                  <a:lnTo>
                    <a:pt x="469392" y="214884"/>
                  </a:lnTo>
                  <a:lnTo>
                    <a:pt x="469392" y="219456"/>
                  </a:lnTo>
                  <a:lnTo>
                    <a:pt x="473964" y="219456"/>
                  </a:lnTo>
                  <a:close/>
                </a:path>
              </a:pathLst>
            </a:custGeom>
            <a:solidFill>
              <a:srgbClr val="000000"/>
            </a:solidFill>
          </p:spPr>
          <p:txBody>
            <a:bodyPr wrap="square" lIns="0" tIns="0" rIns="0" bIns="0" rtlCol="0"/>
            <a:lstStyle/>
            <a:p>
              <a:endParaRPr sz="1634"/>
            </a:p>
          </p:txBody>
        </p:sp>
        <p:sp>
          <p:nvSpPr>
            <p:cNvPr id="34" name="object 34"/>
            <p:cNvSpPr/>
            <p:nvPr/>
          </p:nvSpPr>
          <p:spPr>
            <a:xfrm>
              <a:off x="7132197" y="5387339"/>
              <a:ext cx="546100" cy="1470660"/>
            </a:xfrm>
            <a:custGeom>
              <a:avLst/>
              <a:gdLst/>
              <a:ahLst/>
              <a:cxnLst/>
              <a:rect l="l" t="t" r="r" b="b"/>
              <a:pathLst>
                <a:path w="546100" h="1470659">
                  <a:moveTo>
                    <a:pt x="545591" y="1447799"/>
                  </a:moveTo>
                  <a:lnTo>
                    <a:pt x="71627" y="0"/>
                  </a:lnTo>
                  <a:lnTo>
                    <a:pt x="0" y="22859"/>
                  </a:lnTo>
                  <a:lnTo>
                    <a:pt x="473963" y="1470659"/>
                  </a:lnTo>
                  <a:lnTo>
                    <a:pt x="545591" y="1447799"/>
                  </a:lnTo>
                  <a:close/>
                </a:path>
              </a:pathLst>
            </a:custGeom>
            <a:solidFill>
              <a:srgbClr val="FF9800"/>
            </a:solidFill>
          </p:spPr>
          <p:txBody>
            <a:bodyPr wrap="square" lIns="0" tIns="0" rIns="0" bIns="0" rtlCol="0"/>
            <a:lstStyle/>
            <a:p>
              <a:endParaRPr sz="1634"/>
            </a:p>
          </p:txBody>
        </p:sp>
        <p:sp>
          <p:nvSpPr>
            <p:cNvPr id="35" name="object 35"/>
            <p:cNvSpPr/>
            <p:nvPr/>
          </p:nvSpPr>
          <p:spPr>
            <a:xfrm>
              <a:off x="7126102" y="5381244"/>
              <a:ext cx="558165" cy="1483360"/>
            </a:xfrm>
            <a:custGeom>
              <a:avLst/>
              <a:gdLst/>
              <a:ahLst/>
              <a:cxnLst/>
              <a:rect l="l" t="t" r="r" b="b"/>
              <a:pathLst>
                <a:path w="558165" h="1483359">
                  <a:moveTo>
                    <a:pt x="557784" y="1456944"/>
                  </a:moveTo>
                  <a:lnTo>
                    <a:pt x="80772" y="0"/>
                  </a:lnTo>
                  <a:lnTo>
                    <a:pt x="0" y="25908"/>
                  </a:lnTo>
                  <a:lnTo>
                    <a:pt x="7620" y="49181"/>
                  </a:lnTo>
                  <a:lnTo>
                    <a:pt x="7620" y="33528"/>
                  </a:lnTo>
                  <a:lnTo>
                    <a:pt x="10668" y="27432"/>
                  </a:lnTo>
                  <a:lnTo>
                    <a:pt x="12186" y="32070"/>
                  </a:lnTo>
                  <a:lnTo>
                    <a:pt x="73152" y="12613"/>
                  </a:lnTo>
                  <a:lnTo>
                    <a:pt x="73152" y="7620"/>
                  </a:lnTo>
                  <a:lnTo>
                    <a:pt x="79248" y="10668"/>
                  </a:lnTo>
                  <a:lnTo>
                    <a:pt x="79248" y="26241"/>
                  </a:lnTo>
                  <a:lnTo>
                    <a:pt x="545597" y="1450781"/>
                  </a:lnTo>
                  <a:lnTo>
                    <a:pt x="550164" y="1449324"/>
                  </a:lnTo>
                  <a:lnTo>
                    <a:pt x="550164" y="1459388"/>
                  </a:lnTo>
                  <a:lnTo>
                    <a:pt x="557784" y="1456944"/>
                  </a:lnTo>
                  <a:close/>
                </a:path>
                <a:path w="558165" h="1483359">
                  <a:moveTo>
                    <a:pt x="12186" y="32070"/>
                  </a:moveTo>
                  <a:lnTo>
                    <a:pt x="10668" y="27432"/>
                  </a:lnTo>
                  <a:lnTo>
                    <a:pt x="7620" y="33528"/>
                  </a:lnTo>
                  <a:lnTo>
                    <a:pt x="12186" y="32070"/>
                  </a:lnTo>
                  <a:close/>
                </a:path>
                <a:path w="558165" h="1483359">
                  <a:moveTo>
                    <a:pt x="483151" y="1470710"/>
                  </a:moveTo>
                  <a:lnTo>
                    <a:pt x="12186" y="32070"/>
                  </a:lnTo>
                  <a:lnTo>
                    <a:pt x="7620" y="33528"/>
                  </a:lnTo>
                  <a:lnTo>
                    <a:pt x="7620" y="49181"/>
                  </a:lnTo>
                  <a:lnTo>
                    <a:pt x="477012" y="1482852"/>
                  </a:lnTo>
                  <a:lnTo>
                    <a:pt x="478536" y="1482363"/>
                  </a:lnTo>
                  <a:lnTo>
                    <a:pt x="478536" y="1472184"/>
                  </a:lnTo>
                  <a:lnTo>
                    <a:pt x="483151" y="1470710"/>
                  </a:lnTo>
                  <a:close/>
                </a:path>
                <a:path w="558165" h="1483359">
                  <a:moveTo>
                    <a:pt x="79248" y="10668"/>
                  </a:moveTo>
                  <a:lnTo>
                    <a:pt x="73152" y="7620"/>
                  </a:lnTo>
                  <a:lnTo>
                    <a:pt x="74632" y="12141"/>
                  </a:lnTo>
                  <a:lnTo>
                    <a:pt x="79248" y="10668"/>
                  </a:lnTo>
                  <a:close/>
                </a:path>
                <a:path w="558165" h="1483359">
                  <a:moveTo>
                    <a:pt x="74632" y="12141"/>
                  </a:moveTo>
                  <a:lnTo>
                    <a:pt x="73152" y="7620"/>
                  </a:lnTo>
                  <a:lnTo>
                    <a:pt x="73152" y="12613"/>
                  </a:lnTo>
                  <a:lnTo>
                    <a:pt x="74632" y="12141"/>
                  </a:lnTo>
                  <a:close/>
                </a:path>
                <a:path w="558165" h="1483359">
                  <a:moveTo>
                    <a:pt x="79248" y="26241"/>
                  </a:moveTo>
                  <a:lnTo>
                    <a:pt x="79248" y="10668"/>
                  </a:lnTo>
                  <a:lnTo>
                    <a:pt x="74632" y="12141"/>
                  </a:lnTo>
                  <a:lnTo>
                    <a:pt x="79248" y="26241"/>
                  </a:lnTo>
                  <a:close/>
                </a:path>
                <a:path w="558165" h="1483359">
                  <a:moveTo>
                    <a:pt x="484632" y="1475232"/>
                  </a:moveTo>
                  <a:lnTo>
                    <a:pt x="483151" y="1470710"/>
                  </a:lnTo>
                  <a:lnTo>
                    <a:pt x="478536" y="1472184"/>
                  </a:lnTo>
                  <a:lnTo>
                    <a:pt x="484632" y="1475232"/>
                  </a:lnTo>
                  <a:close/>
                </a:path>
                <a:path w="558165" h="1483359">
                  <a:moveTo>
                    <a:pt x="484632" y="1480407"/>
                  </a:moveTo>
                  <a:lnTo>
                    <a:pt x="484632" y="1475232"/>
                  </a:lnTo>
                  <a:lnTo>
                    <a:pt x="478536" y="1472184"/>
                  </a:lnTo>
                  <a:lnTo>
                    <a:pt x="478536" y="1482363"/>
                  </a:lnTo>
                  <a:lnTo>
                    <a:pt x="484632" y="1480407"/>
                  </a:lnTo>
                  <a:close/>
                </a:path>
                <a:path w="558165" h="1483359">
                  <a:moveTo>
                    <a:pt x="550164" y="1459388"/>
                  </a:moveTo>
                  <a:lnTo>
                    <a:pt x="550164" y="1449324"/>
                  </a:lnTo>
                  <a:lnTo>
                    <a:pt x="547116" y="1455420"/>
                  </a:lnTo>
                  <a:lnTo>
                    <a:pt x="545597" y="1450781"/>
                  </a:lnTo>
                  <a:lnTo>
                    <a:pt x="483151" y="1470710"/>
                  </a:lnTo>
                  <a:lnTo>
                    <a:pt x="484632" y="1475232"/>
                  </a:lnTo>
                  <a:lnTo>
                    <a:pt x="484632" y="1480407"/>
                  </a:lnTo>
                  <a:lnTo>
                    <a:pt x="550164" y="1459388"/>
                  </a:lnTo>
                  <a:close/>
                </a:path>
                <a:path w="558165" h="1483359">
                  <a:moveTo>
                    <a:pt x="550164" y="1449324"/>
                  </a:moveTo>
                  <a:lnTo>
                    <a:pt x="545597" y="1450781"/>
                  </a:lnTo>
                  <a:lnTo>
                    <a:pt x="547116" y="1455420"/>
                  </a:lnTo>
                  <a:lnTo>
                    <a:pt x="550164" y="1449324"/>
                  </a:lnTo>
                  <a:close/>
                </a:path>
              </a:pathLst>
            </a:custGeom>
            <a:solidFill>
              <a:srgbClr val="000000"/>
            </a:solidFill>
          </p:spPr>
          <p:txBody>
            <a:bodyPr wrap="square" lIns="0" tIns="0" rIns="0" bIns="0" rtlCol="0"/>
            <a:lstStyle/>
            <a:p>
              <a:endParaRPr sz="1634"/>
            </a:p>
          </p:txBody>
        </p:sp>
        <p:sp>
          <p:nvSpPr>
            <p:cNvPr id="36" name="object 36"/>
            <p:cNvSpPr/>
            <p:nvPr/>
          </p:nvSpPr>
          <p:spPr>
            <a:xfrm>
              <a:off x="6518025" y="5391911"/>
              <a:ext cx="544195" cy="1470660"/>
            </a:xfrm>
            <a:custGeom>
              <a:avLst/>
              <a:gdLst/>
              <a:ahLst/>
              <a:cxnLst/>
              <a:rect l="l" t="t" r="r" b="b"/>
              <a:pathLst>
                <a:path w="544195" h="1470659">
                  <a:moveTo>
                    <a:pt x="544067" y="24383"/>
                  </a:moveTo>
                  <a:lnTo>
                    <a:pt x="473963" y="0"/>
                  </a:lnTo>
                  <a:lnTo>
                    <a:pt x="0" y="1447799"/>
                  </a:lnTo>
                  <a:lnTo>
                    <a:pt x="71627" y="1470659"/>
                  </a:lnTo>
                  <a:lnTo>
                    <a:pt x="544067" y="24383"/>
                  </a:lnTo>
                  <a:close/>
                </a:path>
              </a:pathLst>
            </a:custGeom>
            <a:solidFill>
              <a:srgbClr val="FF9800"/>
            </a:solidFill>
          </p:spPr>
          <p:txBody>
            <a:bodyPr wrap="square" lIns="0" tIns="0" rIns="0" bIns="0" rtlCol="0"/>
            <a:lstStyle/>
            <a:p>
              <a:endParaRPr sz="1634"/>
            </a:p>
          </p:txBody>
        </p:sp>
        <p:sp>
          <p:nvSpPr>
            <p:cNvPr id="37" name="object 37"/>
            <p:cNvSpPr/>
            <p:nvPr/>
          </p:nvSpPr>
          <p:spPr>
            <a:xfrm>
              <a:off x="6511930" y="5385816"/>
              <a:ext cx="556260" cy="1483360"/>
            </a:xfrm>
            <a:custGeom>
              <a:avLst/>
              <a:gdLst/>
              <a:ahLst/>
              <a:cxnLst/>
              <a:rect l="l" t="t" r="r" b="b"/>
              <a:pathLst>
                <a:path w="556259" h="1483359">
                  <a:moveTo>
                    <a:pt x="556260" y="27432"/>
                  </a:moveTo>
                  <a:lnTo>
                    <a:pt x="477012" y="0"/>
                  </a:lnTo>
                  <a:lnTo>
                    <a:pt x="0" y="1456944"/>
                  </a:lnTo>
                  <a:lnTo>
                    <a:pt x="7620" y="1459388"/>
                  </a:lnTo>
                  <a:lnTo>
                    <a:pt x="7620" y="1449324"/>
                  </a:lnTo>
                  <a:lnTo>
                    <a:pt x="12186" y="1450781"/>
                  </a:lnTo>
                  <a:lnTo>
                    <a:pt x="478536" y="26241"/>
                  </a:lnTo>
                  <a:lnTo>
                    <a:pt x="478536" y="10668"/>
                  </a:lnTo>
                  <a:lnTo>
                    <a:pt x="484632" y="7620"/>
                  </a:lnTo>
                  <a:lnTo>
                    <a:pt x="484632" y="12743"/>
                  </a:lnTo>
                  <a:lnTo>
                    <a:pt x="545624" y="33506"/>
                  </a:lnTo>
                  <a:lnTo>
                    <a:pt x="547116" y="28956"/>
                  </a:lnTo>
                  <a:lnTo>
                    <a:pt x="550164" y="35052"/>
                  </a:lnTo>
                  <a:lnTo>
                    <a:pt x="550164" y="46091"/>
                  </a:lnTo>
                  <a:lnTo>
                    <a:pt x="556260" y="27432"/>
                  </a:lnTo>
                  <a:close/>
                </a:path>
                <a:path w="556259" h="1483359">
                  <a:moveTo>
                    <a:pt x="12186" y="1450781"/>
                  </a:moveTo>
                  <a:lnTo>
                    <a:pt x="7620" y="1449324"/>
                  </a:lnTo>
                  <a:lnTo>
                    <a:pt x="10668" y="1455420"/>
                  </a:lnTo>
                  <a:lnTo>
                    <a:pt x="12186" y="1450781"/>
                  </a:lnTo>
                  <a:close/>
                </a:path>
                <a:path w="556259" h="1483359">
                  <a:moveTo>
                    <a:pt x="74633" y="1470711"/>
                  </a:moveTo>
                  <a:lnTo>
                    <a:pt x="12186" y="1450781"/>
                  </a:lnTo>
                  <a:lnTo>
                    <a:pt x="10668" y="1455420"/>
                  </a:lnTo>
                  <a:lnTo>
                    <a:pt x="7620" y="1449324"/>
                  </a:lnTo>
                  <a:lnTo>
                    <a:pt x="7620" y="1459388"/>
                  </a:lnTo>
                  <a:lnTo>
                    <a:pt x="73152" y="1480407"/>
                  </a:lnTo>
                  <a:lnTo>
                    <a:pt x="73152" y="1475232"/>
                  </a:lnTo>
                  <a:lnTo>
                    <a:pt x="74633" y="1470711"/>
                  </a:lnTo>
                  <a:close/>
                </a:path>
                <a:path w="556259" h="1483359">
                  <a:moveTo>
                    <a:pt x="79248" y="1472184"/>
                  </a:moveTo>
                  <a:lnTo>
                    <a:pt x="74633" y="1470711"/>
                  </a:lnTo>
                  <a:lnTo>
                    <a:pt x="73152" y="1475232"/>
                  </a:lnTo>
                  <a:lnTo>
                    <a:pt x="79248" y="1472184"/>
                  </a:lnTo>
                  <a:close/>
                </a:path>
                <a:path w="556259" h="1483359">
                  <a:moveTo>
                    <a:pt x="79248" y="1482363"/>
                  </a:moveTo>
                  <a:lnTo>
                    <a:pt x="79248" y="1472184"/>
                  </a:lnTo>
                  <a:lnTo>
                    <a:pt x="73152" y="1475232"/>
                  </a:lnTo>
                  <a:lnTo>
                    <a:pt x="73152" y="1480407"/>
                  </a:lnTo>
                  <a:lnTo>
                    <a:pt x="79248" y="1482363"/>
                  </a:lnTo>
                  <a:close/>
                </a:path>
                <a:path w="556259" h="1483359">
                  <a:moveTo>
                    <a:pt x="550164" y="46091"/>
                  </a:moveTo>
                  <a:lnTo>
                    <a:pt x="550164" y="35052"/>
                  </a:lnTo>
                  <a:lnTo>
                    <a:pt x="545624" y="33506"/>
                  </a:lnTo>
                  <a:lnTo>
                    <a:pt x="74633" y="1470711"/>
                  </a:lnTo>
                  <a:lnTo>
                    <a:pt x="79248" y="1472184"/>
                  </a:lnTo>
                  <a:lnTo>
                    <a:pt x="79248" y="1482363"/>
                  </a:lnTo>
                  <a:lnTo>
                    <a:pt x="80772" y="1482852"/>
                  </a:lnTo>
                  <a:lnTo>
                    <a:pt x="550164" y="46091"/>
                  </a:lnTo>
                  <a:close/>
                </a:path>
                <a:path w="556259" h="1483359">
                  <a:moveTo>
                    <a:pt x="484632" y="7620"/>
                  </a:moveTo>
                  <a:lnTo>
                    <a:pt x="478536" y="10668"/>
                  </a:lnTo>
                  <a:lnTo>
                    <a:pt x="483123" y="12229"/>
                  </a:lnTo>
                  <a:lnTo>
                    <a:pt x="484632" y="7620"/>
                  </a:lnTo>
                  <a:close/>
                </a:path>
                <a:path w="556259" h="1483359">
                  <a:moveTo>
                    <a:pt x="483123" y="12229"/>
                  </a:moveTo>
                  <a:lnTo>
                    <a:pt x="478536" y="10668"/>
                  </a:lnTo>
                  <a:lnTo>
                    <a:pt x="478536" y="26241"/>
                  </a:lnTo>
                  <a:lnTo>
                    <a:pt x="483123" y="12229"/>
                  </a:lnTo>
                  <a:close/>
                </a:path>
                <a:path w="556259" h="1483359">
                  <a:moveTo>
                    <a:pt x="484632" y="12743"/>
                  </a:moveTo>
                  <a:lnTo>
                    <a:pt x="484632" y="7620"/>
                  </a:lnTo>
                  <a:lnTo>
                    <a:pt x="483123" y="12229"/>
                  </a:lnTo>
                  <a:lnTo>
                    <a:pt x="484632" y="12743"/>
                  </a:lnTo>
                  <a:close/>
                </a:path>
                <a:path w="556259" h="1483359">
                  <a:moveTo>
                    <a:pt x="550164" y="35052"/>
                  </a:moveTo>
                  <a:lnTo>
                    <a:pt x="547116" y="28956"/>
                  </a:lnTo>
                  <a:lnTo>
                    <a:pt x="545624" y="33506"/>
                  </a:lnTo>
                  <a:lnTo>
                    <a:pt x="550164" y="35052"/>
                  </a:lnTo>
                  <a:close/>
                </a:path>
              </a:pathLst>
            </a:custGeom>
            <a:solidFill>
              <a:srgbClr val="000000"/>
            </a:solidFill>
          </p:spPr>
          <p:txBody>
            <a:bodyPr wrap="square" lIns="0" tIns="0" rIns="0" bIns="0" rtlCol="0"/>
            <a:lstStyle/>
            <a:p>
              <a:endParaRPr sz="1634"/>
            </a:p>
          </p:txBody>
        </p:sp>
        <p:sp>
          <p:nvSpPr>
            <p:cNvPr id="38" name="object 38"/>
            <p:cNvSpPr/>
            <p:nvPr/>
          </p:nvSpPr>
          <p:spPr>
            <a:xfrm>
              <a:off x="7415662" y="4741164"/>
              <a:ext cx="76200" cy="222504"/>
            </a:xfrm>
            <a:prstGeom prst="rect">
              <a:avLst/>
            </a:prstGeom>
            <a:blipFill>
              <a:blip r:embed="rId3" cstate="print"/>
              <a:stretch>
                <a:fillRect/>
              </a:stretch>
            </a:blipFill>
          </p:spPr>
          <p:txBody>
            <a:bodyPr wrap="square" lIns="0" tIns="0" rIns="0" bIns="0" rtlCol="0"/>
            <a:lstStyle/>
            <a:p>
              <a:endParaRPr sz="1634"/>
            </a:p>
          </p:txBody>
        </p:sp>
      </p:grpSp>
      <p:sp>
        <p:nvSpPr>
          <p:cNvPr id="39" name="object 39"/>
          <p:cNvSpPr txBox="1"/>
          <p:nvPr/>
        </p:nvSpPr>
        <p:spPr>
          <a:xfrm>
            <a:off x="1117600" y="1671738"/>
            <a:ext cx="10718800" cy="2012186"/>
          </a:xfrm>
          <a:prstGeom prst="rect">
            <a:avLst/>
          </a:prstGeom>
        </p:spPr>
        <p:txBody>
          <a:bodyPr vert="horz" wrap="square" lIns="0" tIns="11526" rIns="0" bIns="0" rtlCol="0">
            <a:spAutoFit/>
          </a:bodyPr>
          <a:lstStyle/>
          <a:p>
            <a:pPr marL="270297" algn="ctr">
              <a:spcBef>
                <a:spcPts val="91"/>
              </a:spcBef>
              <a:tabLst>
                <a:tab pos="4664783" algn="l"/>
              </a:tabLst>
            </a:pPr>
            <a:r>
              <a:rPr sz="2000" b="1" dirty="0">
                <a:solidFill>
                  <a:srgbClr val="FF9900"/>
                </a:solidFill>
                <a:latin typeface="Comic Sans MS"/>
                <a:cs typeface="Comic Sans MS"/>
              </a:rPr>
              <a:t>- </a:t>
            </a:r>
            <a:r>
              <a:rPr sz="2000" b="1" spc="-5" dirty="0">
                <a:solidFill>
                  <a:srgbClr val="FF9900"/>
                </a:solidFill>
                <a:latin typeface="Comic Sans MS"/>
                <a:cs typeface="Comic Sans MS"/>
              </a:rPr>
              <a:t>LIAISON AVEC</a:t>
            </a:r>
            <a:r>
              <a:rPr sz="2000" b="1" spc="18" dirty="0">
                <a:solidFill>
                  <a:srgbClr val="FF9900"/>
                </a:solidFill>
                <a:latin typeface="Comic Sans MS"/>
                <a:cs typeface="Comic Sans MS"/>
              </a:rPr>
              <a:t> </a:t>
            </a:r>
            <a:r>
              <a:rPr sz="2000" b="1" spc="-5" dirty="0">
                <a:solidFill>
                  <a:srgbClr val="FF9900"/>
                </a:solidFill>
                <a:latin typeface="Comic Sans MS"/>
                <a:cs typeface="Comic Sans MS"/>
              </a:rPr>
              <a:t>LE</a:t>
            </a:r>
            <a:r>
              <a:rPr sz="2000" b="1" spc="14" dirty="0">
                <a:solidFill>
                  <a:srgbClr val="FF9900"/>
                </a:solidFill>
                <a:latin typeface="Comic Sans MS"/>
                <a:cs typeface="Comic Sans MS"/>
              </a:rPr>
              <a:t> </a:t>
            </a:r>
            <a:r>
              <a:rPr sz="2000" b="1" spc="-5" dirty="0">
                <a:solidFill>
                  <a:srgbClr val="FF9900"/>
                </a:solidFill>
                <a:latin typeface="Comic Sans MS"/>
                <a:cs typeface="Comic Sans MS"/>
              </a:rPr>
              <a:t>REMBLAI	ROUTIER.</a:t>
            </a:r>
            <a:endParaRPr sz="2000" dirty="0">
              <a:latin typeface="Comic Sans MS"/>
              <a:cs typeface="Comic Sans MS"/>
            </a:endParaRPr>
          </a:p>
          <a:p>
            <a:pPr marL="11527" marR="4611">
              <a:spcBef>
                <a:spcPts val="2178"/>
              </a:spcBef>
            </a:pPr>
            <a:r>
              <a:rPr sz="2000" b="1" spc="-5" dirty="0">
                <a:latin typeface="Comic Sans MS"/>
                <a:cs typeface="Comic Sans MS"/>
              </a:rPr>
              <a:t>Le pont repose sur des fondations. Il </a:t>
            </a:r>
            <a:r>
              <a:rPr sz="2000" b="1" dirty="0">
                <a:latin typeface="Comic Sans MS"/>
                <a:cs typeface="Comic Sans MS"/>
              </a:rPr>
              <a:t>ne </a:t>
            </a:r>
            <a:r>
              <a:rPr sz="2000" b="1" spc="-5" dirty="0">
                <a:latin typeface="Comic Sans MS"/>
                <a:cs typeface="Comic Sans MS"/>
              </a:rPr>
              <a:t>tasse pas. </a:t>
            </a:r>
            <a:r>
              <a:rPr sz="2000" b="1" dirty="0">
                <a:latin typeface="Comic Sans MS"/>
                <a:cs typeface="Comic Sans MS"/>
              </a:rPr>
              <a:t>Par  </a:t>
            </a:r>
            <a:r>
              <a:rPr sz="2000" b="1" spc="-5" dirty="0">
                <a:latin typeface="Comic Sans MS"/>
                <a:cs typeface="Comic Sans MS"/>
              </a:rPr>
              <a:t>contre, </a:t>
            </a:r>
            <a:r>
              <a:rPr sz="2000" b="1" dirty="0">
                <a:latin typeface="Comic Sans MS"/>
                <a:cs typeface="Comic Sans MS"/>
              </a:rPr>
              <a:t>les </a:t>
            </a:r>
            <a:r>
              <a:rPr sz="2000" b="1" spc="-5" dirty="0">
                <a:latin typeface="Comic Sans MS"/>
                <a:cs typeface="Comic Sans MS"/>
              </a:rPr>
              <a:t>remblais </a:t>
            </a:r>
            <a:r>
              <a:rPr sz="2000" b="1" dirty="0">
                <a:latin typeface="Comic Sans MS"/>
                <a:cs typeface="Comic Sans MS"/>
              </a:rPr>
              <a:t>d </a:t>
            </a:r>
            <a:r>
              <a:rPr sz="2000" b="1" spc="-5" dirty="0">
                <a:latin typeface="Comic Sans MS"/>
                <a:cs typeface="Comic Sans MS"/>
              </a:rPr>
              <a:t>’accès reposent directement sur  </a:t>
            </a:r>
            <a:r>
              <a:rPr sz="2000" b="1" dirty="0">
                <a:latin typeface="Comic Sans MS"/>
                <a:cs typeface="Comic Sans MS"/>
              </a:rPr>
              <a:t>le </a:t>
            </a:r>
            <a:r>
              <a:rPr sz="2000" b="1" spc="-5" dirty="0">
                <a:latin typeface="Comic Sans MS"/>
                <a:cs typeface="Comic Sans MS"/>
              </a:rPr>
              <a:t>sol </a:t>
            </a:r>
            <a:r>
              <a:rPr sz="2000" b="1" dirty="0">
                <a:latin typeface="Comic Sans MS"/>
                <a:cs typeface="Comic Sans MS"/>
              </a:rPr>
              <a:t>et </a:t>
            </a:r>
            <a:r>
              <a:rPr sz="2000" b="1" spc="-5" dirty="0">
                <a:latin typeface="Comic Sans MS"/>
                <a:cs typeface="Comic Sans MS"/>
              </a:rPr>
              <a:t>sont soumis aux tassements. Il faut donc  prévoir </a:t>
            </a:r>
            <a:r>
              <a:rPr sz="2000" b="1" dirty="0">
                <a:latin typeface="Comic Sans MS"/>
                <a:cs typeface="Comic Sans MS"/>
              </a:rPr>
              <a:t>une </a:t>
            </a:r>
            <a:r>
              <a:rPr sz="2000" b="1" spc="-5" dirty="0">
                <a:latin typeface="Comic Sans MS"/>
                <a:cs typeface="Comic Sans MS"/>
              </a:rPr>
              <a:t>transition progressive entre </a:t>
            </a:r>
            <a:r>
              <a:rPr sz="2000" b="1" dirty="0">
                <a:latin typeface="Comic Sans MS"/>
                <a:cs typeface="Comic Sans MS"/>
              </a:rPr>
              <a:t>le </a:t>
            </a:r>
            <a:r>
              <a:rPr sz="2000" b="1" spc="-5" dirty="0">
                <a:latin typeface="Comic Sans MS"/>
                <a:cs typeface="Comic Sans MS"/>
              </a:rPr>
              <a:t>pont rigide  </a:t>
            </a:r>
            <a:r>
              <a:rPr sz="2000" b="1" dirty="0">
                <a:latin typeface="Comic Sans MS"/>
                <a:cs typeface="Comic Sans MS"/>
              </a:rPr>
              <a:t>et le </a:t>
            </a:r>
            <a:r>
              <a:rPr sz="2000" b="1" spc="-5" dirty="0">
                <a:latin typeface="Comic Sans MS"/>
                <a:cs typeface="Comic Sans MS"/>
              </a:rPr>
              <a:t>remblai</a:t>
            </a:r>
            <a:r>
              <a:rPr sz="2000" b="1" spc="-36" dirty="0">
                <a:latin typeface="Comic Sans MS"/>
                <a:cs typeface="Comic Sans MS"/>
              </a:rPr>
              <a:t> </a:t>
            </a:r>
            <a:r>
              <a:rPr sz="2000" b="1" spc="-5" dirty="0">
                <a:latin typeface="Comic Sans MS"/>
                <a:cs typeface="Comic Sans MS"/>
              </a:rPr>
              <a:t>meuble.</a:t>
            </a:r>
            <a:endParaRPr sz="2000" dirty="0">
              <a:latin typeface="Comic Sans MS"/>
              <a:cs typeface="Comic Sans MS"/>
            </a:endParaRPr>
          </a:p>
          <a:p>
            <a:pPr marR="272602" algn="r">
              <a:spcBef>
                <a:spcPts val="1393"/>
              </a:spcBef>
            </a:pPr>
            <a:r>
              <a:rPr sz="2000" spc="-5" dirty="0">
                <a:latin typeface="Comic Sans MS"/>
                <a:cs typeface="Comic Sans MS"/>
              </a:rPr>
              <a:t>tass</a:t>
            </a:r>
            <a:r>
              <a:rPr sz="2000" spc="5" dirty="0">
                <a:latin typeface="Comic Sans MS"/>
                <a:cs typeface="Comic Sans MS"/>
              </a:rPr>
              <a:t>e</a:t>
            </a:r>
            <a:r>
              <a:rPr sz="2000" spc="-5" dirty="0">
                <a:latin typeface="Comic Sans MS"/>
                <a:cs typeface="Comic Sans MS"/>
              </a:rPr>
              <a:t>m</a:t>
            </a:r>
            <a:r>
              <a:rPr sz="2000" spc="5" dirty="0">
                <a:latin typeface="Comic Sans MS"/>
                <a:cs typeface="Comic Sans MS"/>
              </a:rPr>
              <a:t>e</a:t>
            </a:r>
            <a:r>
              <a:rPr sz="2000" dirty="0">
                <a:latin typeface="Comic Sans MS"/>
                <a:cs typeface="Comic Sans MS"/>
              </a:rPr>
              <a:t>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5730048"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p:nvPr/>
        </p:nvSpPr>
        <p:spPr>
          <a:xfrm>
            <a:off x="4203307" y="4517289"/>
            <a:ext cx="276625" cy="207469"/>
          </a:xfrm>
          <a:custGeom>
            <a:avLst/>
            <a:gdLst/>
            <a:ahLst/>
            <a:cxnLst/>
            <a:rect l="l" t="t" r="r" b="b"/>
            <a:pathLst>
              <a:path w="304800" h="228600">
                <a:moveTo>
                  <a:pt x="304800" y="0"/>
                </a:moveTo>
                <a:lnTo>
                  <a:pt x="0" y="0"/>
                </a:lnTo>
                <a:lnTo>
                  <a:pt x="0" y="89916"/>
                </a:lnTo>
                <a:lnTo>
                  <a:pt x="0" y="228600"/>
                </a:lnTo>
                <a:lnTo>
                  <a:pt x="304800" y="228600"/>
                </a:lnTo>
                <a:lnTo>
                  <a:pt x="304800" y="89916"/>
                </a:lnTo>
                <a:lnTo>
                  <a:pt x="304800" y="0"/>
                </a:lnTo>
                <a:close/>
              </a:path>
            </a:pathLst>
          </a:custGeom>
          <a:solidFill>
            <a:srgbClr val="CCFFFF"/>
          </a:solidFill>
        </p:spPr>
        <p:txBody>
          <a:bodyPr wrap="square" lIns="0" tIns="0" rIns="0" bIns="0" rtlCol="0"/>
          <a:lstStyle/>
          <a:p>
            <a:endParaRPr sz="1634"/>
          </a:p>
        </p:txBody>
      </p:sp>
      <p:sp>
        <p:nvSpPr>
          <p:cNvPr id="4" name="object 4"/>
          <p:cNvSpPr/>
          <p:nvPr/>
        </p:nvSpPr>
        <p:spPr>
          <a:xfrm>
            <a:off x="7443972" y="4529738"/>
            <a:ext cx="276625" cy="207469"/>
          </a:xfrm>
          <a:custGeom>
            <a:avLst/>
            <a:gdLst/>
            <a:ahLst/>
            <a:cxnLst/>
            <a:rect l="l" t="t" r="r" b="b"/>
            <a:pathLst>
              <a:path w="304800" h="228600">
                <a:moveTo>
                  <a:pt x="304800" y="0"/>
                </a:moveTo>
                <a:lnTo>
                  <a:pt x="0" y="0"/>
                </a:lnTo>
                <a:lnTo>
                  <a:pt x="0" y="80772"/>
                </a:lnTo>
                <a:lnTo>
                  <a:pt x="0" y="228600"/>
                </a:lnTo>
                <a:lnTo>
                  <a:pt x="304800" y="228600"/>
                </a:lnTo>
                <a:lnTo>
                  <a:pt x="304800" y="80772"/>
                </a:lnTo>
                <a:lnTo>
                  <a:pt x="304800" y="0"/>
                </a:lnTo>
                <a:close/>
              </a:path>
            </a:pathLst>
          </a:custGeom>
          <a:solidFill>
            <a:srgbClr val="CCFFFF"/>
          </a:solidFill>
        </p:spPr>
        <p:txBody>
          <a:bodyPr wrap="square" lIns="0" tIns="0" rIns="0" bIns="0" rtlCol="0"/>
          <a:lstStyle/>
          <a:p>
            <a:endParaRPr sz="1634"/>
          </a:p>
        </p:txBody>
      </p:sp>
      <p:grpSp>
        <p:nvGrpSpPr>
          <p:cNvPr id="5" name="object 5"/>
          <p:cNvGrpSpPr/>
          <p:nvPr/>
        </p:nvGrpSpPr>
        <p:grpSpPr>
          <a:xfrm>
            <a:off x="3069149" y="4337484"/>
            <a:ext cx="6026395" cy="1896612"/>
            <a:chOff x="2011558" y="4779264"/>
            <a:chExt cx="6640195" cy="2089785"/>
          </a:xfrm>
        </p:grpSpPr>
        <p:sp>
          <p:nvSpPr>
            <p:cNvPr id="6" name="object 6"/>
            <p:cNvSpPr/>
            <p:nvPr/>
          </p:nvSpPr>
          <p:spPr>
            <a:xfrm>
              <a:off x="2011558" y="4998719"/>
              <a:ext cx="6640068" cy="1120139"/>
            </a:xfrm>
            <a:prstGeom prst="rect">
              <a:avLst/>
            </a:prstGeom>
            <a:blipFill>
              <a:blip r:embed="rId2" cstate="print"/>
              <a:stretch>
                <a:fillRect/>
              </a:stretch>
            </a:blipFill>
          </p:spPr>
          <p:txBody>
            <a:bodyPr wrap="square" lIns="0" tIns="0" rIns="0" bIns="0" rtlCol="0"/>
            <a:lstStyle/>
            <a:p>
              <a:endParaRPr sz="1634" dirty="0"/>
            </a:p>
          </p:txBody>
        </p:sp>
        <p:sp>
          <p:nvSpPr>
            <p:cNvPr id="7" name="object 7"/>
            <p:cNvSpPr/>
            <p:nvPr/>
          </p:nvSpPr>
          <p:spPr>
            <a:xfrm>
              <a:off x="2013082" y="5000244"/>
              <a:ext cx="6629400" cy="1120140"/>
            </a:xfrm>
            <a:custGeom>
              <a:avLst/>
              <a:gdLst/>
              <a:ahLst/>
              <a:cxnLst/>
              <a:rect l="l" t="t" r="r" b="b"/>
              <a:pathLst>
                <a:path w="6629400" h="1120139">
                  <a:moveTo>
                    <a:pt x="1524000" y="10668"/>
                  </a:moveTo>
                  <a:lnTo>
                    <a:pt x="1524000" y="0"/>
                  </a:lnTo>
                  <a:lnTo>
                    <a:pt x="0" y="0"/>
                  </a:lnTo>
                  <a:lnTo>
                    <a:pt x="0" y="4572"/>
                  </a:lnTo>
                  <a:lnTo>
                    <a:pt x="418" y="10668"/>
                  </a:lnTo>
                  <a:lnTo>
                    <a:pt x="1511300" y="10668"/>
                  </a:lnTo>
                  <a:lnTo>
                    <a:pt x="1511300" y="7620"/>
                  </a:lnTo>
                  <a:lnTo>
                    <a:pt x="1524000" y="10668"/>
                  </a:lnTo>
                  <a:close/>
                </a:path>
                <a:path w="6629400" h="1120139">
                  <a:moveTo>
                    <a:pt x="418" y="10668"/>
                  </a:moveTo>
                  <a:lnTo>
                    <a:pt x="0" y="4572"/>
                  </a:lnTo>
                  <a:lnTo>
                    <a:pt x="0" y="6096"/>
                  </a:lnTo>
                  <a:lnTo>
                    <a:pt x="261" y="10668"/>
                  </a:lnTo>
                  <a:lnTo>
                    <a:pt x="418" y="10668"/>
                  </a:lnTo>
                  <a:close/>
                </a:path>
                <a:path w="6629400" h="1120139">
                  <a:moveTo>
                    <a:pt x="261" y="10668"/>
                  </a:moveTo>
                  <a:lnTo>
                    <a:pt x="0" y="6096"/>
                  </a:lnTo>
                  <a:lnTo>
                    <a:pt x="0" y="10668"/>
                  </a:lnTo>
                  <a:lnTo>
                    <a:pt x="261" y="10668"/>
                  </a:lnTo>
                  <a:close/>
                </a:path>
                <a:path w="6629400" h="1120139">
                  <a:moveTo>
                    <a:pt x="6629400" y="1110996"/>
                  </a:moveTo>
                  <a:lnTo>
                    <a:pt x="76200" y="1110996"/>
                  </a:lnTo>
                  <a:lnTo>
                    <a:pt x="76200" y="1115568"/>
                  </a:lnTo>
                  <a:lnTo>
                    <a:pt x="418" y="10668"/>
                  </a:lnTo>
                  <a:lnTo>
                    <a:pt x="261" y="10668"/>
                  </a:lnTo>
                  <a:lnTo>
                    <a:pt x="63500" y="1115568"/>
                  </a:lnTo>
                  <a:lnTo>
                    <a:pt x="63500" y="1118616"/>
                  </a:lnTo>
                  <a:lnTo>
                    <a:pt x="76200" y="1120140"/>
                  </a:lnTo>
                  <a:lnTo>
                    <a:pt x="6616700" y="1120140"/>
                  </a:lnTo>
                  <a:lnTo>
                    <a:pt x="6616700" y="1115568"/>
                  </a:lnTo>
                  <a:lnTo>
                    <a:pt x="6629400" y="1110996"/>
                  </a:lnTo>
                  <a:close/>
                </a:path>
                <a:path w="6629400" h="1120139">
                  <a:moveTo>
                    <a:pt x="1524000" y="10668"/>
                  </a:moveTo>
                  <a:lnTo>
                    <a:pt x="1511300" y="7620"/>
                  </a:lnTo>
                  <a:lnTo>
                    <a:pt x="1513840" y="10668"/>
                  </a:lnTo>
                  <a:lnTo>
                    <a:pt x="1524000" y="10668"/>
                  </a:lnTo>
                  <a:close/>
                </a:path>
                <a:path w="6629400" h="1120139">
                  <a:moveTo>
                    <a:pt x="1513840" y="10668"/>
                  </a:moveTo>
                  <a:lnTo>
                    <a:pt x="1511300" y="7620"/>
                  </a:lnTo>
                  <a:lnTo>
                    <a:pt x="1511300" y="10668"/>
                  </a:lnTo>
                  <a:lnTo>
                    <a:pt x="1513840" y="10668"/>
                  </a:lnTo>
                  <a:close/>
                </a:path>
                <a:path w="6629400" h="1120139">
                  <a:moveTo>
                    <a:pt x="1549400" y="80772"/>
                  </a:moveTo>
                  <a:lnTo>
                    <a:pt x="1549400" y="48768"/>
                  </a:lnTo>
                  <a:lnTo>
                    <a:pt x="1536700" y="18288"/>
                  </a:lnTo>
                  <a:lnTo>
                    <a:pt x="1524000" y="3048"/>
                  </a:lnTo>
                  <a:lnTo>
                    <a:pt x="1524000" y="10668"/>
                  </a:lnTo>
                  <a:lnTo>
                    <a:pt x="1513840" y="10668"/>
                  </a:lnTo>
                  <a:lnTo>
                    <a:pt x="1536700" y="38100"/>
                  </a:lnTo>
                  <a:lnTo>
                    <a:pt x="1536700" y="67056"/>
                  </a:lnTo>
                  <a:lnTo>
                    <a:pt x="1549400" y="80772"/>
                  </a:lnTo>
                  <a:close/>
                </a:path>
                <a:path w="6629400" h="1120139">
                  <a:moveTo>
                    <a:pt x="1562100" y="199644"/>
                  </a:moveTo>
                  <a:lnTo>
                    <a:pt x="1562100" y="123444"/>
                  </a:lnTo>
                  <a:lnTo>
                    <a:pt x="1549400" y="94488"/>
                  </a:lnTo>
                  <a:lnTo>
                    <a:pt x="1549400" y="169164"/>
                  </a:lnTo>
                  <a:lnTo>
                    <a:pt x="1562100" y="199644"/>
                  </a:lnTo>
                  <a:close/>
                </a:path>
                <a:path w="6629400" h="1120139">
                  <a:moveTo>
                    <a:pt x="1574800" y="231648"/>
                  </a:moveTo>
                  <a:lnTo>
                    <a:pt x="1574800" y="213360"/>
                  </a:lnTo>
                  <a:lnTo>
                    <a:pt x="1562100" y="198120"/>
                  </a:lnTo>
                  <a:lnTo>
                    <a:pt x="1562100" y="216408"/>
                  </a:lnTo>
                  <a:lnTo>
                    <a:pt x="1574800" y="231648"/>
                  </a:lnTo>
                  <a:close/>
                </a:path>
                <a:path w="6629400" h="1120139">
                  <a:moveTo>
                    <a:pt x="1587500" y="262128"/>
                  </a:moveTo>
                  <a:lnTo>
                    <a:pt x="1587500" y="243840"/>
                  </a:lnTo>
                  <a:lnTo>
                    <a:pt x="1574800" y="228600"/>
                  </a:lnTo>
                  <a:lnTo>
                    <a:pt x="1574800" y="256032"/>
                  </a:lnTo>
                  <a:lnTo>
                    <a:pt x="1587500" y="262128"/>
                  </a:lnTo>
                  <a:close/>
                </a:path>
                <a:path w="6629400" h="1120139">
                  <a:moveTo>
                    <a:pt x="1600200" y="297180"/>
                  </a:moveTo>
                  <a:lnTo>
                    <a:pt x="1600200" y="272796"/>
                  </a:lnTo>
                  <a:lnTo>
                    <a:pt x="1587500" y="259080"/>
                  </a:lnTo>
                  <a:lnTo>
                    <a:pt x="1587500" y="291084"/>
                  </a:lnTo>
                  <a:lnTo>
                    <a:pt x="1600200" y="297180"/>
                  </a:lnTo>
                  <a:close/>
                </a:path>
                <a:path w="6629400" h="1120139">
                  <a:moveTo>
                    <a:pt x="1612900" y="315468"/>
                  </a:moveTo>
                  <a:lnTo>
                    <a:pt x="1612900" y="300228"/>
                  </a:lnTo>
                  <a:lnTo>
                    <a:pt x="1600200" y="294132"/>
                  </a:lnTo>
                  <a:lnTo>
                    <a:pt x="1600200" y="309372"/>
                  </a:lnTo>
                  <a:lnTo>
                    <a:pt x="1612900" y="315468"/>
                  </a:lnTo>
                  <a:close/>
                </a:path>
                <a:path w="6629400" h="1120139">
                  <a:moveTo>
                    <a:pt x="1625600" y="329184"/>
                  </a:moveTo>
                  <a:lnTo>
                    <a:pt x="1625600" y="318516"/>
                  </a:lnTo>
                  <a:lnTo>
                    <a:pt x="1612900" y="309372"/>
                  </a:lnTo>
                  <a:lnTo>
                    <a:pt x="1612900" y="324612"/>
                  </a:lnTo>
                  <a:lnTo>
                    <a:pt x="1625600" y="329184"/>
                  </a:lnTo>
                  <a:close/>
                </a:path>
                <a:path w="6629400" h="1120139">
                  <a:moveTo>
                    <a:pt x="1638300" y="364236"/>
                  </a:moveTo>
                  <a:lnTo>
                    <a:pt x="1638300" y="329184"/>
                  </a:lnTo>
                  <a:lnTo>
                    <a:pt x="1625600" y="327660"/>
                  </a:lnTo>
                  <a:lnTo>
                    <a:pt x="1625600" y="350520"/>
                  </a:lnTo>
                  <a:lnTo>
                    <a:pt x="1638300" y="364236"/>
                  </a:lnTo>
                  <a:close/>
                </a:path>
                <a:path w="6629400" h="1120139">
                  <a:moveTo>
                    <a:pt x="1651000" y="405384"/>
                  </a:moveTo>
                  <a:lnTo>
                    <a:pt x="1651000" y="390144"/>
                  </a:lnTo>
                  <a:lnTo>
                    <a:pt x="1638300" y="362712"/>
                  </a:lnTo>
                  <a:lnTo>
                    <a:pt x="1638300" y="393192"/>
                  </a:lnTo>
                  <a:lnTo>
                    <a:pt x="1651000" y="405384"/>
                  </a:lnTo>
                  <a:close/>
                </a:path>
                <a:path w="6629400" h="1120139">
                  <a:moveTo>
                    <a:pt x="1778000" y="544068"/>
                  </a:moveTo>
                  <a:lnTo>
                    <a:pt x="1778000" y="528828"/>
                  </a:lnTo>
                  <a:lnTo>
                    <a:pt x="1739900" y="510540"/>
                  </a:lnTo>
                  <a:lnTo>
                    <a:pt x="1714500" y="486156"/>
                  </a:lnTo>
                  <a:lnTo>
                    <a:pt x="1689100" y="463296"/>
                  </a:lnTo>
                  <a:lnTo>
                    <a:pt x="1676400" y="438912"/>
                  </a:lnTo>
                  <a:lnTo>
                    <a:pt x="1651000" y="402336"/>
                  </a:lnTo>
                  <a:lnTo>
                    <a:pt x="1651000" y="419100"/>
                  </a:lnTo>
                  <a:lnTo>
                    <a:pt x="1663700" y="431292"/>
                  </a:lnTo>
                  <a:lnTo>
                    <a:pt x="1676400" y="455676"/>
                  </a:lnTo>
                  <a:lnTo>
                    <a:pt x="1701800" y="480060"/>
                  </a:lnTo>
                  <a:lnTo>
                    <a:pt x="1701800" y="492252"/>
                  </a:lnTo>
                  <a:lnTo>
                    <a:pt x="1727200" y="505968"/>
                  </a:lnTo>
                  <a:lnTo>
                    <a:pt x="1752600" y="530352"/>
                  </a:lnTo>
                  <a:lnTo>
                    <a:pt x="1765300" y="537972"/>
                  </a:lnTo>
                  <a:lnTo>
                    <a:pt x="1778000" y="544068"/>
                  </a:lnTo>
                  <a:close/>
                </a:path>
                <a:path w="6629400" h="1120139">
                  <a:moveTo>
                    <a:pt x="4508500" y="589788"/>
                  </a:moveTo>
                  <a:lnTo>
                    <a:pt x="4508500" y="577596"/>
                  </a:lnTo>
                  <a:lnTo>
                    <a:pt x="4495800" y="582168"/>
                  </a:lnTo>
                  <a:lnTo>
                    <a:pt x="4483100" y="588264"/>
                  </a:lnTo>
                  <a:lnTo>
                    <a:pt x="4457700" y="595884"/>
                  </a:lnTo>
                  <a:lnTo>
                    <a:pt x="4419600" y="609600"/>
                  </a:lnTo>
                  <a:lnTo>
                    <a:pt x="4406900" y="615696"/>
                  </a:lnTo>
                  <a:lnTo>
                    <a:pt x="4368800" y="630936"/>
                  </a:lnTo>
                  <a:lnTo>
                    <a:pt x="4343400" y="638556"/>
                  </a:lnTo>
                  <a:lnTo>
                    <a:pt x="4279900" y="675132"/>
                  </a:lnTo>
                  <a:lnTo>
                    <a:pt x="4241800" y="693420"/>
                  </a:lnTo>
                  <a:lnTo>
                    <a:pt x="4203700" y="710184"/>
                  </a:lnTo>
                  <a:lnTo>
                    <a:pt x="4165600" y="728472"/>
                  </a:lnTo>
                  <a:lnTo>
                    <a:pt x="4089400" y="762000"/>
                  </a:lnTo>
                  <a:lnTo>
                    <a:pt x="4038600" y="778764"/>
                  </a:lnTo>
                  <a:lnTo>
                    <a:pt x="4000500" y="792480"/>
                  </a:lnTo>
                  <a:lnTo>
                    <a:pt x="3949700" y="807720"/>
                  </a:lnTo>
                  <a:lnTo>
                    <a:pt x="3911600" y="819912"/>
                  </a:lnTo>
                  <a:lnTo>
                    <a:pt x="3860800" y="832104"/>
                  </a:lnTo>
                  <a:lnTo>
                    <a:pt x="3810000" y="842772"/>
                  </a:lnTo>
                  <a:lnTo>
                    <a:pt x="3759200" y="851916"/>
                  </a:lnTo>
                  <a:lnTo>
                    <a:pt x="3708400" y="859536"/>
                  </a:lnTo>
                  <a:lnTo>
                    <a:pt x="3644900" y="864108"/>
                  </a:lnTo>
                  <a:lnTo>
                    <a:pt x="3581400" y="867156"/>
                  </a:lnTo>
                  <a:lnTo>
                    <a:pt x="3352800" y="876300"/>
                  </a:lnTo>
                  <a:lnTo>
                    <a:pt x="3238500" y="876300"/>
                  </a:lnTo>
                  <a:lnTo>
                    <a:pt x="3162300" y="870204"/>
                  </a:lnTo>
                  <a:lnTo>
                    <a:pt x="3136900" y="867156"/>
                  </a:lnTo>
                  <a:lnTo>
                    <a:pt x="3060700" y="854964"/>
                  </a:lnTo>
                  <a:lnTo>
                    <a:pt x="3022600" y="850392"/>
                  </a:lnTo>
                  <a:lnTo>
                    <a:pt x="2971800" y="847344"/>
                  </a:lnTo>
                  <a:lnTo>
                    <a:pt x="2895600" y="835152"/>
                  </a:lnTo>
                  <a:lnTo>
                    <a:pt x="2844800" y="827532"/>
                  </a:lnTo>
                  <a:lnTo>
                    <a:pt x="2768600" y="809244"/>
                  </a:lnTo>
                  <a:lnTo>
                    <a:pt x="2730500" y="797052"/>
                  </a:lnTo>
                  <a:lnTo>
                    <a:pt x="2654300" y="787908"/>
                  </a:lnTo>
                  <a:lnTo>
                    <a:pt x="2628900" y="783336"/>
                  </a:lnTo>
                  <a:lnTo>
                    <a:pt x="2603500" y="780288"/>
                  </a:lnTo>
                  <a:lnTo>
                    <a:pt x="2540000" y="771144"/>
                  </a:lnTo>
                  <a:lnTo>
                    <a:pt x="2527300" y="771144"/>
                  </a:lnTo>
                  <a:lnTo>
                    <a:pt x="2463800" y="763524"/>
                  </a:lnTo>
                  <a:lnTo>
                    <a:pt x="2451100" y="760476"/>
                  </a:lnTo>
                  <a:lnTo>
                    <a:pt x="2400300" y="754380"/>
                  </a:lnTo>
                  <a:lnTo>
                    <a:pt x="2387600" y="751332"/>
                  </a:lnTo>
                  <a:lnTo>
                    <a:pt x="2362200" y="748284"/>
                  </a:lnTo>
                  <a:lnTo>
                    <a:pt x="2349500" y="745236"/>
                  </a:lnTo>
                  <a:lnTo>
                    <a:pt x="2324100" y="743712"/>
                  </a:lnTo>
                  <a:lnTo>
                    <a:pt x="2311400" y="740664"/>
                  </a:lnTo>
                  <a:lnTo>
                    <a:pt x="2273300" y="737616"/>
                  </a:lnTo>
                  <a:lnTo>
                    <a:pt x="2235200" y="731520"/>
                  </a:lnTo>
                  <a:lnTo>
                    <a:pt x="2222500" y="728472"/>
                  </a:lnTo>
                  <a:lnTo>
                    <a:pt x="2133600" y="717804"/>
                  </a:lnTo>
                  <a:lnTo>
                    <a:pt x="2108200" y="711708"/>
                  </a:lnTo>
                  <a:lnTo>
                    <a:pt x="2057400" y="696468"/>
                  </a:lnTo>
                  <a:lnTo>
                    <a:pt x="2019300" y="678180"/>
                  </a:lnTo>
                  <a:lnTo>
                    <a:pt x="1993900" y="669036"/>
                  </a:lnTo>
                  <a:lnTo>
                    <a:pt x="1930400" y="653796"/>
                  </a:lnTo>
                  <a:lnTo>
                    <a:pt x="1930400" y="650748"/>
                  </a:lnTo>
                  <a:lnTo>
                    <a:pt x="1917700" y="647700"/>
                  </a:lnTo>
                  <a:lnTo>
                    <a:pt x="1905000" y="643128"/>
                  </a:lnTo>
                  <a:lnTo>
                    <a:pt x="1892300" y="637032"/>
                  </a:lnTo>
                  <a:lnTo>
                    <a:pt x="1879600" y="632460"/>
                  </a:lnTo>
                  <a:lnTo>
                    <a:pt x="1866900" y="624840"/>
                  </a:lnTo>
                  <a:lnTo>
                    <a:pt x="1854200" y="618744"/>
                  </a:lnTo>
                  <a:lnTo>
                    <a:pt x="1854200" y="611124"/>
                  </a:lnTo>
                  <a:lnTo>
                    <a:pt x="1841500" y="605028"/>
                  </a:lnTo>
                  <a:lnTo>
                    <a:pt x="1816100" y="589788"/>
                  </a:lnTo>
                  <a:lnTo>
                    <a:pt x="1816100" y="582168"/>
                  </a:lnTo>
                  <a:lnTo>
                    <a:pt x="1803400" y="574548"/>
                  </a:lnTo>
                  <a:lnTo>
                    <a:pt x="1803400" y="566928"/>
                  </a:lnTo>
                  <a:lnTo>
                    <a:pt x="1790700" y="551688"/>
                  </a:lnTo>
                  <a:lnTo>
                    <a:pt x="1778000" y="537972"/>
                  </a:lnTo>
                  <a:lnTo>
                    <a:pt x="1778000" y="556260"/>
                  </a:lnTo>
                  <a:lnTo>
                    <a:pt x="1790700" y="573024"/>
                  </a:lnTo>
                  <a:lnTo>
                    <a:pt x="1803400" y="580644"/>
                  </a:lnTo>
                  <a:lnTo>
                    <a:pt x="1828800" y="603504"/>
                  </a:lnTo>
                  <a:lnTo>
                    <a:pt x="1841500" y="618744"/>
                  </a:lnTo>
                  <a:lnTo>
                    <a:pt x="1866900" y="633984"/>
                  </a:lnTo>
                  <a:lnTo>
                    <a:pt x="1879600" y="640080"/>
                  </a:lnTo>
                  <a:lnTo>
                    <a:pt x="1892300" y="652272"/>
                  </a:lnTo>
                  <a:lnTo>
                    <a:pt x="1930400" y="662940"/>
                  </a:lnTo>
                  <a:lnTo>
                    <a:pt x="1955800" y="667512"/>
                  </a:lnTo>
                  <a:lnTo>
                    <a:pt x="1968500" y="672084"/>
                  </a:lnTo>
                  <a:lnTo>
                    <a:pt x="1981200" y="675132"/>
                  </a:lnTo>
                  <a:lnTo>
                    <a:pt x="2006600" y="687324"/>
                  </a:lnTo>
                  <a:lnTo>
                    <a:pt x="2057400" y="705612"/>
                  </a:lnTo>
                  <a:lnTo>
                    <a:pt x="2108200" y="720852"/>
                  </a:lnTo>
                  <a:lnTo>
                    <a:pt x="2133600" y="726948"/>
                  </a:lnTo>
                  <a:lnTo>
                    <a:pt x="2197100" y="734568"/>
                  </a:lnTo>
                  <a:lnTo>
                    <a:pt x="2222500" y="739140"/>
                  </a:lnTo>
                  <a:lnTo>
                    <a:pt x="2235200" y="742188"/>
                  </a:lnTo>
                  <a:lnTo>
                    <a:pt x="2387600" y="760476"/>
                  </a:lnTo>
                  <a:lnTo>
                    <a:pt x="2400300" y="763524"/>
                  </a:lnTo>
                  <a:lnTo>
                    <a:pt x="2425700" y="766572"/>
                  </a:lnTo>
                  <a:lnTo>
                    <a:pt x="2438400" y="771144"/>
                  </a:lnTo>
                  <a:lnTo>
                    <a:pt x="2489200" y="777240"/>
                  </a:lnTo>
                  <a:lnTo>
                    <a:pt x="2501900" y="777240"/>
                  </a:lnTo>
                  <a:lnTo>
                    <a:pt x="2628900" y="792480"/>
                  </a:lnTo>
                  <a:lnTo>
                    <a:pt x="2654300" y="797052"/>
                  </a:lnTo>
                  <a:lnTo>
                    <a:pt x="2717800" y="804672"/>
                  </a:lnTo>
                  <a:lnTo>
                    <a:pt x="2717800" y="806196"/>
                  </a:lnTo>
                  <a:lnTo>
                    <a:pt x="2730500" y="806196"/>
                  </a:lnTo>
                  <a:lnTo>
                    <a:pt x="2768600" y="818388"/>
                  </a:lnTo>
                  <a:lnTo>
                    <a:pt x="2844800" y="836676"/>
                  </a:lnTo>
                  <a:lnTo>
                    <a:pt x="2882900" y="844296"/>
                  </a:lnTo>
                  <a:lnTo>
                    <a:pt x="2933700" y="850392"/>
                  </a:lnTo>
                  <a:lnTo>
                    <a:pt x="2971800" y="856488"/>
                  </a:lnTo>
                  <a:lnTo>
                    <a:pt x="3022600" y="861060"/>
                  </a:lnTo>
                  <a:lnTo>
                    <a:pt x="3060700" y="864108"/>
                  </a:lnTo>
                  <a:lnTo>
                    <a:pt x="3098800" y="870204"/>
                  </a:lnTo>
                  <a:lnTo>
                    <a:pt x="3124200" y="876300"/>
                  </a:lnTo>
                  <a:lnTo>
                    <a:pt x="3162300" y="880872"/>
                  </a:lnTo>
                  <a:lnTo>
                    <a:pt x="3200400" y="883920"/>
                  </a:lnTo>
                  <a:lnTo>
                    <a:pt x="3238500" y="885444"/>
                  </a:lnTo>
                  <a:lnTo>
                    <a:pt x="3276600" y="885444"/>
                  </a:lnTo>
                  <a:lnTo>
                    <a:pt x="3314700" y="886968"/>
                  </a:lnTo>
                  <a:lnTo>
                    <a:pt x="3352800" y="885444"/>
                  </a:lnTo>
                  <a:lnTo>
                    <a:pt x="3429000" y="883920"/>
                  </a:lnTo>
                  <a:lnTo>
                    <a:pt x="3467100" y="882396"/>
                  </a:lnTo>
                  <a:lnTo>
                    <a:pt x="3505200" y="879348"/>
                  </a:lnTo>
                  <a:lnTo>
                    <a:pt x="3619500" y="874776"/>
                  </a:lnTo>
                  <a:lnTo>
                    <a:pt x="3644900" y="874776"/>
                  </a:lnTo>
                  <a:lnTo>
                    <a:pt x="3708400" y="868680"/>
                  </a:lnTo>
                  <a:lnTo>
                    <a:pt x="3759200" y="861060"/>
                  </a:lnTo>
                  <a:lnTo>
                    <a:pt x="3810000" y="851916"/>
                  </a:lnTo>
                  <a:lnTo>
                    <a:pt x="3860800" y="841248"/>
                  </a:lnTo>
                  <a:lnTo>
                    <a:pt x="3911600" y="829056"/>
                  </a:lnTo>
                  <a:lnTo>
                    <a:pt x="3949700" y="816864"/>
                  </a:lnTo>
                  <a:lnTo>
                    <a:pt x="4051300" y="786384"/>
                  </a:lnTo>
                  <a:lnTo>
                    <a:pt x="4089400" y="771144"/>
                  </a:lnTo>
                  <a:lnTo>
                    <a:pt x="4165600" y="737616"/>
                  </a:lnTo>
                  <a:lnTo>
                    <a:pt x="4241800" y="701040"/>
                  </a:lnTo>
                  <a:lnTo>
                    <a:pt x="4279900" y="684276"/>
                  </a:lnTo>
                  <a:lnTo>
                    <a:pt x="4356100" y="647700"/>
                  </a:lnTo>
                  <a:lnTo>
                    <a:pt x="4368800" y="638556"/>
                  </a:lnTo>
                  <a:lnTo>
                    <a:pt x="4381500" y="632460"/>
                  </a:lnTo>
                  <a:lnTo>
                    <a:pt x="4406900" y="624840"/>
                  </a:lnTo>
                  <a:lnTo>
                    <a:pt x="4419600" y="618744"/>
                  </a:lnTo>
                  <a:lnTo>
                    <a:pt x="4470400" y="605028"/>
                  </a:lnTo>
                  <a:lnTo>
                    <a:pt x="4483100" y="597408"/>
                  </a:lnTo>
                  <a:lnTo>
                    <a:pt x="4495800" y="591312"/>
                  </a:lnTo>
                  <a:lnTo>
                    <a:pt x="4508500" y="589788"/>
                  </a:lnTo>
                  <a:close/>
                </a:path>
                <a:path w="6629400" h="1120139">
                  <a:moveTo>
                    <a:pt x="4521200" y="571500"/>
                  </a:moveTo>
                  <a:lnTo>
                    <a:pt x="4521200" y="563880"/>
                  </a:lnTo>
                  <a:lnTo>
                    <a:pt x="4508500" y="566928"/>
                  </a:lnTo>
                  <a:lnTo>
                    <a:pt x="4508500" y="585216"/>
                  </a:lnTo>
                  <a:lnTo>
                    <a:pt x="4521200" y="571500"/>
                  </a:lnTo>
                  <a:close/>
                </a:path>
                <a:path w="6629400" h="1120139">
                  <a:moveTo>
                    <a:pt x="4749800" y="429768"/>
                  </a:moveTo>
                  <a:lnTo>
                    <a:pt x="4749800" y="422148"/>
                  </a:lnTo>
                  <a:lnTo>
                    <a:pt x="4724400" y="434340"/>
                  </a:lnTo>
                  <a:lnTo>
                    <a:pt x="4711700" y="445008"/>
                  </a:lnTo>
                  <a:lnTo>
                    <a:pt x="4686300" y="455676"/>
                  </a:lnTo>
                  <a:lnTo>
                    <a:pt x="4673600" y="467868"/>
                  </a:lnTo>
                  <a:lnTo>
                    <a:pt x="4660900" y="478536"/>
                  </a:lnTo>
                  <a:lnTo>
                    <a:pt x="4635500" y="489204"/>
                  </a:lnTo>
                  <a:lnTo>
                    <a:pt x="4622800" y="501396"/>
                  </a:lnTo>
                  <a:lnTo>
                    <a:pt x="4610100" y="515112"/>
                  </a:lnTo>
                  <a:lnTo>
                    <a:pt x="4597400" y="521208"/>
                  </a:lnTo>
                  <a:lnTo>
                    <a:pt x="4597400" y="527304"/>
                  </a:lnTo>
                  <a:lnTo>
                    <a:pt x="4572000" y="539496"/>
                  </a:lnTo>
                  <a:lnTo>
                    <a:pt x="4546600" y="550164"/>
                  </a:lnTo>
                  <a:lnTo>
                    <a:pt x="4533900" y="556260"/>
                  </a:lnTo>
                  <a:lnTo>
                    <a:pt x="4521200" y="560832"/>
                  </a:lnTo>
                  <a:lnTo>
                    <a:pt x="4521200" y="569976"/>
                  </a:lnTo>
                  <a:lnTo>
                    <a:pt x="4546600" y="557784"/>
                  </a:lnTo>
                  <a:lnTo>
                    <a:pt x="4572000" y="547116"/>
                  </a:lnTo>
                  <a:lnTo>
                    <a:pt x="4584700" y="542544"/>
                  </a:lnTo>
                  <a:lnTo>
                    <a:pt x="4610100" y="530352"/>
                  </a:lnTo>
                  <a:lnTo>
                    <a:pt x="4610100" y="522732"/>
                  </a:lnTo>
                  <a:lnTo>
                    <a:pt x="4635500" y="509016"/>
                  </a:lnTo>
                  <a:lnTo>
                    <a:pt x="4648200" y="496824"/>
                  </a:lnTo>
                  <a:lnTo>
                    <a:pt x="4660900" y="486156"/>
                  </a:lnTo>
                  <a:lnTo>
                    <a:pt x="4711700" y="454152"/>
                  </a:lnTo>
                  <a:lnTo>
                    <a:pt x="4749800" y="429768"/>
                  </a:lnTo>
                  <a:close/>
                </a:path>
                <a:path w="6629400" h="1120139">
                  <a:moveTo>
                    <a:pt x="5016500" y="41148"/>
                  </a:moveTo>
                  <a:lnTo>
                    <a:pt x="5016500" y="24384"/>
                  </a:lnTo>
                  <a:lnTo>
                    <a:pt x="5003800" y="36576"/>
                  </a:lnTo>
                  <a:lnTo>
                    <a:pt x="4991100" y="73152"/>
                  </a:lnTo>
                  <a:lnTo>
                    <a:pt x="4978400" y="85344"/>
                  </a:lnTo>
                  <a:lnTo>
                    <a:pt x="4978400" y="103632"/>
                  </a:lnTo>
                  <a:lnTo>
                    <a:pt x="4965700" y="121920"/>
                  </a:lnTo>
                  <a:lnTo>
                    <a:pt x="4953000" y="131064"/>
                  </a:lnTo>
                  <a:lnTo>
                    <a:pt x="4940300" y="167640"/>
                  </a:lnTo>
                  <a:lnTo>
                    <a:pt x="4940300" y="166116"/>
                  </a:lnTo>
                  <a:lnTo>
                    <a:pt x="4914900" y="205740"/>
                  </a:lnTo>
                  <a:lnTo>
                    <a:pt x="4864100" y="281940"/>
                  </a:lnTo>
                  <a:lnTo>
                    <a:pt x="4838700" y="301752"/>
                  </a:lnTo>
                  <a:lnTo>
                    <a:pt x="4826000" y="320040"/>
                  </a:lnTo>
                  <a:lnTo>
                    <a:pt x="4826000" y="333756"/>
                  </a:lnTo>
                  <a:lnTo>
                    <a:pt x="4813300" y="345948"/>
                  </a:lnTo>
                  <a:lnTo>
                    <a:pt x="4787900" y="371856"/>
                  </a:lnTo>
                  <a:lnTo>
                    <a:pt x="4775200" y="384048"/>
                  </a:lnTo>
                  <a:lnTo>
                    <a:pt x="4762500" y="397764"/>
                  </a:lnTo>
                  <a:lnTo>
                    <a:pt x="4749800" y="409956"/>
                  </a:lnTo>
                  <a:lnTo>
                    <a:pt x="4749800" y="428244"/>
                  </a:lnTo>
                  <a:lnTo>
                    <a:pt x="4775200" y="403860"/>
                  </a:lnTo>
                  <a:lnTo>
                    <a:pt x="4787900" y="390144"/>
                  </a:lnTo>
                  <a:lnTo>
                    <a:pt x="4787900" y="377952"/>
                  </a:lnTo>
                  <a:lnTo>
                    <a:pt x="4813300" y="352044"/>
                  </a:lnTo>
                  <a:lnTo>
                    <a:pt x="4826000" y="339852"/>
                  </a:lnTo>
                  <a:lnTo>
                    <a:pt x="4838700" y="326136"/>
                  </a:lnTo>
                  <a:lnTo>
                    <a:pt x="4851400" y="307848"/>
                  </a:lnTo>
                  <a:lnTo>
                    <a:pt x="4864100" y="288036"/>
                  </a:lnTo>
                  <a:lnTo>
                    <a:pt x="4889500" y="249936"/>
                  </a:lnTo>
                  <a:lnTo>
                    <a:pt x="4914900" y="210312"/>
                  </a:lnTo>
                  <a:lnTo>
                    <a:pt x="4940300" y="192024"/>
                  </a:lnTo>
                  <a:lnTo>
                    <a:pt x="4953000" y="172212"/>
                  </a:lnTo>
                  <a:lnTo>
                    <a:pt x="4953000" y="170688"/>
                  </a:lnTo>
                  <a:lnTo>
                    <a:pt x="4965700" y="134112"/>
                  </a:lnTo>
                  <a:lnTo>
                    <a:pt x="4965700" y="126492"/>
                  </a:lnTo>
                  <a:lnTo>
                    <a:pt x="4978400" y="108204"/>
                  </a:lnTo>
                  <a:lnTo>
                    <a:pt x="4991100" y="100584"/>
                  </a:lnTo>
                  <a:lnTo>
                    <a:pt x="4991100" y="76200"/>
                  </a:lnTo>
                  <a:lnTo>
                    <a:pt x="5003800" y="65532"/>
                  </a:lnTo>
                  <a:lnTo>
                    <a:pt x="5016500" y="41148"/>
                  </a:lnTo>
                  <a:close/>
                </a:path>
                <a:path w="6629400" h="1120139">
                  <a:moveTo>
                    <a:pt x="6629400" y="10668"/>
                  </a:moveTo>
                  <a:lnTo>
                    <a:pt x="6629400" y="0"/>
                  </a:lnTo>
                  <a:lnTo>
                    <a:pt x="5016500" y="0"/>
                  </a:lnTo>
                  <a:lnTo>
                    <a:pt x="5016500" y="9144"/>
                  </a:lnTo>
                  <a:lnTo>
                    <a:pt x="5029200" y="4572"/>
                  </a:lnTo>
                  <a:lnTo>
                    <a:pt x="5029200" y="9156"/>
                  </a:lnTo>
                  <a:lnTo>
                    <a:pt x="6616700" y="10656"/>
                  </a:lnTo>
                  <a:lnTo>
                    <a:pt x="6616700" y="6096"/>
                  </a:lnTo>
                  <a:lnTo>
                    <a:pt x="6629400" y="10668"/>
                  </a:lnTo>
                  <a:close/>
                </a:path>
                <a:path w="6629400" h="1120139">
                  <a:moveTo>
                    <a:pt x="5029200" y="9156"/>
                  </a:moveTo>
                  <a:lnTo>
                    <a:pt x="5029200" y="4572"/>
                  </a:lnTo>
                  <a:lnTo>
                    <a:pt x="5016500" y="9144"/>
                  </a:lnTo>
                  <a:lnTo>
                    <a:pt x="5029200" y="9156"/>
                  </a:lnTo>
                  <a:close/>
                </a:path>
                <a:path w="6629400" h="1120139">
                  <a:moveTo>
                    <a:pt x="5029200" y="10668"/>
                  </a:moveTo>
                  <a:lnTo>
                    <a:pt x="5029200" y="9156"/>
                  </a:lnTo>
                  <a:lnTo>
                    <a:pt x="5016500" y="9144"/>
                  </a:lnTo>
                  <a:lnTo>
                    <a:pt x="5016500" y="28956"/>
                  </a:lnTo>
                  <a:lnTo>
                    <a:pt x="5029200" y="10668"/>
                  </a:lnTo>
                  <a:close/>
                </a:path>
                <a:path w="6629400" h="1120139">
                  <a:moveTo>
                    <a:pt x="6629400" y="10668"/>
                  </a:moveTo>
                  <a:lnTo>
                    <a:pt x="6616700" y="6096"/>
                  </a:lnTo>
                  <a:lnTo>
                    <a:pt x="6616700" y="10656"/>
                  </a:lnTo>
                  <a:lnTo>
                    <a:pt x="6629400" y="10668"/>
                  </a:lnTo>
                  <a:close/>
                </a:path>
                <a:path w="6629400" h="1120139">
                  <a:moveTo>
                    <a:pt x="6629400" y="1110996"/>
                  </a:moveTo>
                  <a:lnTo>
                    <a:pt x="6629400" y="10668"/>
                  </a:lnTo>
                  <a:lnTo>
                    <a:pt x="6616700" y="10656"/>
                  </a:lnTo>
                  <a:lnTo>
                    <a:pt x="6616700" y="1110996"/>
                  </a:lnTo>
                  <a:lnTo>
                    <a:pt x="6629400" y="1110996"/>
                  </a:lnTo>
                  <a:close/>
                </a:path>
                <a:path w="6629400" h="1120139">
                  <a:moveTo>
                    <a:pt x="6629400" y="1120140"/>
                  </a:moveTo>
                  <a:lnTo>
                    <a:pt x="6629400" y="1110996"/>
                  </a:lnTo>
                  <a:lnTo>
                    <a:pt x="6616700" y="1115568"/>
                  </a:lnTo>
                  <a:lnTo>
                    <a:pt x="6616700" y="1120140"/>
                  </a:lnTo>
                  <a:lnTo>
                    <a:pt x="6629400" y="1120140"/>
                  </a:lnTo>
                  <a:close/>
                </a:path>
              </a:pathLst>
            </a:custGeom>
            <a:solidFill>
              <a:srgbClr val="000000"/>
            </a:solidFill>
          </p:spPr>
          <p:txBody>
            <a:bodyPr wrap="square" lIns="0" tIns="0" rIns="0" bIns="0" rtlCol="0"/>
            <a:lstStyle/>
            <a:p>
              <a:endParaRPr sz="1634"/>
            </a:p>
          </p:txBody>
        </p:sp>
        <p:sp>
          <p:nvSpPr>
            <p:cNvPr id="8" name="object 8"/>
            <p:cNvSpPr/>
            <p:nvPr/>
          </p:nvSpPr>
          <p:spPr>
            <a:xfrm>
              <a:off x="4635886" y="5047487"/>
              <a:ext cx="134620" cy="905510"/>
            </a:xfrm>
            <a:custGeom>
              <a:avLst/>
              <a:gdLst/>
              <a:ahLst/>
              <a:cxnLst/>
              <a:rect l="l" t="t" r="r" b="b"/>
              <a:pathLst>
                <a:path w="134620" h="905510">
                  <a:moveTo>
                    <a:pt x="134111" y="905255"/>
                  </a:moveTo>
                  <a:lnTo>
                    <a:pt x="134111" y="0"/>
                  </a:lnTo>
                  <a:lnTo>
                    <a:pt x="0" y="0"/>
                  </a:lnTo>
                  <a:lnTo>
                    <a:pt x="0" y="905255"/>
                  </a:lnTo>
                  <a:lnTo>
                    <a:pt x="134111" y="905255"/>
                  </a:lnTo>
                  <a:close/>
                </a:path>
              </a:pathLst>
            </a:custGeom>
            <a:solidFill>
              <a:srgbClr val="00CC98"/>
            </a:solidFill>
          </p:spPr>
          <p:txBody>
            <a:bodyPr wrap="square" lIns="0" tIns="0" rIns="0" bIns="0" rtlCol="0"/>
            <a:lstStyle/>
            <a:p>
              <a:endParaRPr sz="1634"/>
            </a:p>
          </p:txBody>
        </p:sp>
        <p:sp>
          <p:nvSpPr>
            <p:cNvPr id="9" name="object 9"/>
            <p:cNvSpPr/>
            <p:nvPr/>
          </p:nvSpPr>
          <p:spPr>
            <a:xfrm>
              <a:off x="4631314" y="5042916"/>
              <a:ext cx="143510" cy="914400"/>
            </a:xfrm>
            <a:custGeom>
              <a:avLst/>
              <a:gdLst/>
              <a:ahLst/>
              <a:cxnLst/>
              <a:rect l="l" t="t" r="r" b="b"/>
              <a:pathLst>
                <a:path w="143510" h="914400">
                  <a:moveTo>
                    <a:pt x="143256" y="914400"/>
                  </a:moveTo>
                  <a:lnTo>
                    <a:pt x="143256" y="0"/>
                  </a:lnTo>
                  <a:lnTo>
                    <a:pt x="0" y="0"/>
                  </a:lnTo>
                  <a:lnTo>
                    <a:pt x="0" y="914400"/>
                  </a:lnTo>
                  <a:lnTo>
                    <a:pt x="4572" y="914400"/>
                  </a:lnTo>
                  <a:lnTo>
                    <a:pt x="4572" y="9144"/>
                  </a:lnTo>
                  <a:lnTo>
                    <a:pt x="9144" y="4572"/>
                  </a:lnTo>
                  <a:lnTo>
                    <a:pt x="9144" y="9144"/>
                  </a:lnTo>
                  <a:lnTo>
                    <a:pt x="134112" y="9144"/>
                  </a:lnTo>
                  <a:lnTo>
                    <a:pt x="134112" y="4572"/>
                  </a:lnTo>
                  <a:lnTo>
                    <a:pt x="138684" y="9144"/>
                  </a:lnTo>
                  <a:lnTo>
                    <a:pt x="138684" y="914400"/>
                  </a:lnTo>
                  <a:lnTo>
                    <a:pt x="143256" y="914400"/>
                  </a:lnTo>
                  <a:close/>
                </a:path>
                <a:path w="143510" h="914400">
                  <a:moveTo>
                    <a:pt x="9144" y="9144"/>
                  </a:moveTo>
                  <a:lnTo>
                    <a:pt x="9144" y="4572"/>
                  </a:lnTo>
                  <a:lnTo>
                    <a:pt x="4572" y="9144"/>
                  </a:lnTo>
                  <a:lnTo>
                    <a:pt x="9144" y="9144"/>
                  </a:lnTo>
                  <a:close/>
                </a:path>
                <a:path w="143510" h="914400">
                  <a:moveTo>
                    <a:pt x="9144" y="903732"/>
                  </a:moveTo>
                  <a:lnTo>
                    <a:pt x="9144" y="9144"/>
                  </a:lnTo>
                  <a:lnTo>
                    <a:pt x="4572" y="9144"/>
                  </a:lnTo>
                  <a:lnTo>
                    <a:pt x="4572" y="903732"/>
                  </a:lnTo>
                  <a:lnTo>
                    <a:pt x="9144" y="903732"/>
                  </a:lnTo>
                  <a:close/>
                </a:path>
                <a:path w="143510" h="914400">
                  <a:moveTo>
                    <a:pt x="138684" y="903732"/>
                  </a:moveTo>
                  <a:lnTo>
                    <a:pt x="4572" y="903732"/>
                  </a:lnTo>
                  <a:lnTo>
                    <a:pt x="9144" y="909828"/>
                  </a:lnTo>
                  <a:lnTo>
                    <a:pt x="9144" y="914400"/>
                  </a:lnTo>
                  <a:lnTo>
                    <a:pt x="134112" y="914400"/>
                  </a:lnTo>
                  <a:lnTo>
                    <a:pt x="134112" y="909828"/>
                  </a:lnTo>
                  <a:lnTo>
                    <a:pt x="138684" y="903732"/>
                  </a:lnTo>
                  <a:close/>
                </a:path>
                <a:path w="143510" h="914400">
                  <a:moveTo>
                    <a:pt x="9144" y="914400"/>
                  </a:moveTo>
                  <a:lnTo>
                    <a:pt x="9144" y="909828"/>
                  </a:lnTo>
                  <a:lnTo>
                    <a:pt x="4572" y="903732"/>
                  </a:lnTo>
                  <a:lnTo>
                    <a:pt x="4572" y="914400"/>
                  </a:lnTo>
                  <a:lnTo>
                    <a:pt x="9144" y="914400"/>
                  </a:lnTo>
                  <a:close/>
                </a:path>
                <a:path w="143510" h="914400">
                  <a:moveTo>
                    <a:pt x="138684" y="9144"/>
                  </a:moveTo>
                  <a:lnTo>
                    <a:pt x="134112" y="4572"/>
                  </a:lnTo>
                  <a:lnTo>
                    <a:pt x="134112" y="9144"/>
                  </a:lnTo>
                  <a:lnTo>
                    <a:pt x="138684" y="9144"/>
                  </a:lnTo>
                  <a:close/>
                </a:path>
                <a:path w="143510" h="914400">
                  <a:moveTo>
                    <a:pt x="138684" y="903732"/>
                  </a:moveTo>
                  <a:lnTo>
                    <a:pt x="138684" y="9144"/>
                  </a:lnTo>
                  <a:lnTo>
                    <a:pt x="134112" y="9144"/>
                  </a:lnTo>
                  <a:lnTo>
                    <a:pt x="134112" y="903732"/>
                  </a:lnTo>
                  <a:lnTo>
                    <a:pt x="138684" y="903732"/>
                  </a:lnTo>
                  <a:close/>
                </a:path>
                <a:path w="143510" h="914400">
                  <a:moveTo>
                    <a:pt x="138684" y="914400"/>
                  </a:moveTo>
                  <a:lnTo>
                    <a:pt x="138684" y="903732"/>
                  </a:lnTo>
                  <a:lnTo>
                    <a:pt x="134112" y="909828"/>
                  </a:lnTo>
                  <a:lnTo>
                    <a:pt x="134112" y="914400"/>
                  </a:lnTo>
                  <a:lnTo>
                    <a:pt x="138684" y="914400"/>
                  </a:lnTo>
                  <a:close/>
                </a:path>
              </a:pathLst>
            </a:custGeom>
            <a:solidFill>
              <a:srgbClr val="000000"/>
            </a:solidFill>
          </p:spPr>
          <p:txBody>
            <a:bodyPr wrap="square" lIns="0" tIns="0" rIns="0" bIns="0" rtlCol="0"/>
            <a:lstStyle/>
            <a:p>
              <a:endParaRPr sz="1634"/>
            </a:p>
          </p:txBody>
        </p:sp>
        <p:sp>
          <p:nvSpPr>
            <p:cNvPr id="10" name="object 10"/>
            <p:cNvSpPr/>
            <p:nvPr/>
          </p:nvSpPr>
          <p:spPr>
            <a:xfrm>
              <a:off x="5810890" y="5061203"/>
              <a:ext cx="134620" cy="919480"/>
            </a:xfrm>
            <a:custGeom>
              <a:avLst/>
              <a:gdLst/>
              <a:ahLst/>
              <a:cxnLst/>
              <a:rect l="l" t="t" r="r" b="b"/>
              <a:pathLst>
                <a:path w="134620" h="919479">
                  <a:moveTo>
                    <a:pt x="0" y="918971"/>
                  </a:moveTo>
                  <a:lnTo>
                    <a:pt x="134111" y="918971"/>
                  </a:lnTo>
                  <a:lnTo>
                    <a:pt x="134111" y="0"/>
                  </a:lnTo>
                  <a:lnTo>
                    <a:pt x="0" y="0"/>
                  </a:lnTo>
                  <a:lnTo>
                    <a:pt x="0" y="918971"/>
                  </a:lnTo>
                  <a:close/>
                </a:path>
              </a:pathLst>
            </a:custGeom>
            <a:solidFill>
              <a:srgbClr val="00CC98"/>
            </a:solidFill>
          </p:spPr>
          <p:txBody>
            <a:bodyPr wrap="square" lIns="0" tIns="0" rIns="0" bIns="0" rtlCol="0"/>
            <a:lstStyle/>
            <a:p>
              <a:endParaRPr sz="1634"/>
            </a:p>
          </p:txBody>
        </p:sp>
        <p:sp>
          <p:nvSpPr>
            <p:cNvPr id="11" name="object 11"/>
            <p:cNvSpPr/>
            <p:nvPr/>
          </p:nvSpPr>
          <p:spPr>
            <a:xfrm>
              <a:off x="5806318" y="5056632"/>
              <a:ext cx="143510" cy="939165"/>
            </a:xfrm>
            <a:custGeom>
              <a:avLst/>
              <a:gdLst/>
              <a:ahLst/>
              <a:cxnLst/>
              <a:rect l="l" t="t" r="r" b="b"/>
              <a:pathLst>
                <a:path w="143510" h="939164">
                  <a:moveTo>
                    <a:pt x="143256" y="938784"/>
                  </a:moveTo>
                  <a:lnTo>
                    <a:pt x="143256" y="0"/>
                  </a:lnTo>
                  <a:lnTo>
                    <a:pt x="0" y="0"/>
                  </a:lnTo>
                  <a:lnTo>
                    <a:pt x="0" y="938784"/>
                  </a:lnTo>
                  <a:lnTo>
                    <a:pt x="4572" y="938784"/>
                  </a:lnTo>
                  <a:lnTo>
                    <a:pt x="4572" y="9144"/>
                  </a:lnTo>
                  <a:lnTo>
                    <a:pt x="9144" y="4572"/>
                  </a:lnTo>
                  <a:lnTo>
                    <a:pt x="9144" y="9144"/>
                  </a:lnTo>
                  <a:lnTo>
                    <a:pt x="134112" y="9144"/>
                  </a:lnTo>
                  <a:lnTo>
                    <a:pt x="134112" y="4572"/>
                  </a:lnTo>
                  <a:lnTo>
                    <a:pt x="138684" y="9144"/>
                  </a:lnTo>
                  <a:lnTo>
                    <a:pt x="138684" y="938784"/>
                  </a:lnTo>
                  <a:lnTo>
                    <a:pt x="143256" y="938784"/>
                  </a:lnTo>
                  <a:close/>
                </a:path>
                <a:path w="143510" h="939164">
                  <a:moveTo>
                    <a:pt x="9144" y="9144"/>
                  </a:moveTo>
                  <a:lnTo>
                    <a:pt x="9144" y="4572"/>
                  </a:lnTo>
                  <a:lnTo>
                    <a:pt x="4572" y="9144"/>
                  </a:lnTo>
                  <a:lnTo>
                    <a:pt x="9144" y="9144"/>
                  </a:lnTo>
                  <a:close/>
                </a:path>
                <a:path w="143510" h="939164">
                  <a:moveTo>
                    <a:pt x="9144" y="928116"/>
                  </a:moveTo>
                  <a:lnTo>
                    <a:pt x="9144" y="9144"/>
                  </a:lnTo>
                  <a:lnTo>
                    <a:pt x="4572" y="9144"/>
                  </a:lnTo>
                  <a:lnTo>
                    <a:pt x="4572" y="928116"/>
                  </a:lnTo>
                  <a:lnTo>
                    <a:pt x="9144" y="928116"/>
                  </a:lnTo>
                  <a:close/>
                </a:path>
                <a:path w="143510" h="939164">
                  <a:moveTo>
                    <a:pt x="138684" y="928116"/>
                  </a:moveTo>
                  <a:lnTo>
                    <a:pt x="4572" y="928116"/>
                  </a:lnTo>
                  <a:lnTo>
                    <a:pt x="9144" y="934212"/>
                  </a:lnTo>
                  <a:lnTo>
                    <a:pt x="9144" y="938784"/>
                  </a:lnTo>
                  <a:lnTo>
                    <a:pt x="134112" y="938784"/>
                  </a:lnTo>
                  <a:lnTo>
                    <a:pt x="134112" y="934212"/>
                  </a:lnTo>
                  <a:lnTo>
                    <a:pt x="138684" y="928116"/>
                  </a:lnTo>
                  <a:close/>
                </a:path>
                <a:path w="143510" h="939164">
                  <a:moveTo>
                    <a:pt x="9144" y="938784"/>
                  </a:moveTo>
                  <a:lnTo>
                    <a:pt x="9144" y="934212"/>
                  </a:lnTo>
                  <a:lnTo>
                    <a:pt x="4572" y="928116"/>
                  </a:lnTo>
                  <a:lnTo>
                    <a:pt x="4572" y="938784"/>
                  </a:lnTo>
                  <a:lnTo>
                    <a:pt x="9144" y="938784"/>
                  </a:lnTo>
                  <a:close/>
                </a:path>
                <a:path w="143510" h="939164">
                  <a:moveTo>
                    <a:pt x="138684" y="9144"/>
                  </a:moveTo>
                  <a:lnTo>
                    <a:pt x="134112" y="4572"/>
                  </a:lnTo>
                  <a:lnTo>
                    <a:pt x="134112" y="9144"/>
                  </a:lnTo>
                  <a:lnTo>
                    <a:pt x="138684" y="9144"/>
                  </a:lnTo>
                  <a:close/>
                </a:path>
                <a:path w="143510" h="939164">
                  <a:moveTo>
                    <a:pt x="138684" y="928116"/>
                  </a:moveTo>
                  <a:lnTo>
                    <a:pt x="138684" y="9144"/>
                  </a:lnTo>
                  <a:lnTo>
                    <a:pt x="134112" y="9144"/>
                  </a:lnTo>
                  <a:lnTo>
                    <a:pt x="134112" y="928116"/>
                  </a:lnTo>
                  <a:lnTo>
                    <a:pt x="138684" y="928116"/>
                  </a:lnTo>
                  <a:close/>
                </a:path>
                <a:path w="143510" h="939164">
                  <a:moveTo>
                    <a:pt x="138684" y="938784"/>
                  </a:moveTo>
                  <a:lnTo>
                    <a:pt x="138684" y="928116"/>
                  </a:lnTo>
                  <a:lnTo>
                    <a:pt x="134112" y="934212"/>
                  </a:lnTo>
                  <a:lnTo>
                    <a:pt x="134112" y="938784"/>
                  </a:lnTo>
                  <a:lnTo>
                    <a:pt x="138684" y="938784"/>
                  </a:lnTo>
                  <a:close/>
                </a:path>
              </a:pathLst>
            </a:custGeom>
            <a:solidFill>
              <a:srgbClr val="000000"/>
            </a:solidFill>
          </p:spPr>
          <p:txBody>
            <a:bodyPr wrap="square" lIns="0" tIns="0" rIns="0" bIns="0" rtlCol="0"/>
            <a:lstStyle/>
            <a:p>
              <a:endParaRPr sz="1634"/>
            </a:p>
          </p:txBody>
        </p:sp>
        <p:sp>
          <p:nvSpPr>
            <p:cNvPr id="12" name="object 12"/>
            <p:cNvSpPr/>
            <p:nvPr/>
          </p:nvSpPr>
          <p:spPr>
            <a:xfrm>
              <a:off x="3422781" y="4789931"/>
              <a:ext cx="3634740" cy="173990"/>
            </a:xfrm>
            <a:custGeom>
              <a:avLst/>
              <a:gdLst/>
              <a:ahLst/>
              <a:cxnLst/>
              <a:rect l="l" t="t" r="r" b="b"/>
              <a:pathLst>
                <a:path w="3634740" h="173989">
                  <a:moveTo>
                    <a:pt x="3634739" y="173735"/>
                  </a:moveTo>
                  <a:lnTo>
                    <a:pt x="3634739" y="0"/>
                  </a:lnTo>
                  <a:lnTo>
                    <a:pt x="0" y="0"/>
                  </a:lnTo>
                  <a:lnTo>
                    <a:pt x="0" y="173735"/>
                  </a:lnTo>
                  <a:lnTo>
                    <a:pt x="3634739" y="173735"/>
                  </a:lnTo>
                  <a:close/>
                </a:path>
              </a:pathLst>
            </a:custGeom>
            <a:solidFill>
              <a:srgbClr val="FF0000"/>
            </a:solidFill>
          </p:spPr>
          <p:txBody>
            <a:bodyPr wrap="square" lIns="0" tIns="0" rIns="0" bIns="0" rtlCol="0"/>
            <a:lstStyle/>
            <a:p>
              <a:endParaRPr sz="1634"/>
            </a:p>
          </p:txBody>
        </p:sp>
        <p:sp>
          <p:nvSpPr>
            <p:cNvPr id="13" name="object 13"/>
            <p:cNvSpPr/>
            <p:nvPr/>
          </p:nvSpPr>
          <p:spPr>
            <a:xfrm>
              <a:off x="3418210" y="4785360"/>
              <a:ext cx="3645535" cy="182880"/>
            </a:xfrm>
            <a:custGeom>
              <a:avLst/>
              <a:gdLst/>
              <a:ahLst/>
              <a:cxnLst/>
              <a:rect l="l" t="t" r="r" b="b"/>
              <a:pathLst>
                <a:path w="3645534" h="182879">
                  <a:moveTo>
                    <a:pt x="3645408" y="182880"/>
                  </a:moveTo>
                  <a:lnTo>
                    <a:pt x="3645408" y="0"/>
                  </a:lnTo>
                  <a:lnTo>
                    <a:pt x="0" y="0"/>
                  </a:lnTo>
                  <a:lnTo>
                    <a:pt x="0" y="182880"/>
                  </a:lnTo>
                  <a:lnTo>
                    <a:pt x="4572" y="182880"/>
                  </a:lnTo>
                  <a:lnTo>
                    <a:pt x="4572" y="9144"/>
                  </a:lnTo>
                  <a:lnTo>
                    <a:pt x="9144" y="4572"/>
                  </a:lnTo>
                  <a:lnTo>
                    <a:pt x="9144" y="9144"/>
                  </a:lnTo>
                  <a:lnTo>
                    <a:pt x="3634740" y="9144"/>
                  </a:lnTo>
                  <a:lnTo>
                    <a:pt x="3634740" y="4572"/>
                  </a:lnTo>
                  <a:lnTo>
                    <a:pt x="3639312" y="9144"/>
                  </a:lnTo>
                  <a:lnTo>
                    <a:pt x="3639312" y="182880"/>
                  </a:lnTo>
                  <a:lnTo>
                    <a:pt x="3645408" y="182880"/>
                  </a:lnTo>
                  <a:close/>
                </a:path>
                <a:path w="3645534" h="182879">
                  <a:moveTo>
                    <a:pt x="9144" y="9144"/>
                  </a:moveTo>
                  <a:lnTo>
                    <a:pt x="9144" y="4572"/>
                  </a:lnTo>
                  <a:lnTo>
                    <a:pt x="4572" y="9144"/>
                  </a:lnTo>
                  <a:lnTo>
                    <a:pt x="9144" y="9144"/>
                  </a:lnTo>
                  <a:close/>
                </a:path>
                <a:path w="3645534" h="182879">
                  <a:moveTo>
                    <a:pt x="9144" y="172212"/>
                  </a:moveTo>
                  <a:lnTo>
                    <a:pt x="9144" y="9144"/>
                  </a:lnTo>
                  <a:lnTo>
                    <a:pt x="4572" y="9144"/>
                  </a:lnTo>
                  <a:lnTo>
                    <a:pt x="4572" y="172212"/>
                  </a:lnTo>
                  <a:lnTo>
                    <a:pt x="9144" y="172212"/>
                  </a:lnTo>
                  <a:close/>
                </a:path>
                <a:path w="3645534" h="182879">
                  <a:moveTo>
                    <a:pt x="3639312" y="172212"/>
                  </a:moveTo>
                  <a:lnTo>
                    <a:pt x="4572" y="172212"/>
                  </a:lnTo>
                  <a:lnTo>
                    <a:pt x="9144" y="178308"/>
                  </a:lnTo>
                  <a:lnTo>
                    <a:pt x="9144" y="182880"/>
                  </a:lnTo>
                  <a:lnTo>
                    <a:pt x="3634740" y="182880"/>
                  </a:lnTo>
                  <a:lnTo>
                    <a:pt x="3634740" y="178308"/>
                  </a:lnTo>
                  <a:lnTo>
                    <a:pt x="3639312" y="172212"/>
                  </a:lnTo>
                  <a:close/>
                </a:path>
                <a:path w="3645534" h="182879">
                  <a:moveTo>
                    <a:pt x="9144" y="182880"/>
                  </a:moveTo>
                  <a:lnTo>
                    <a:pt x="9144" y="178308"/>
                  </a:lnTo>
                  <a:lnTo>
                    <a:pt x="4572" y="172212"/>
                  </a:lnTo>
                  <a:lnTo>
                    <a:pt x="4572" y="182880"/>
                  </a:lnTo>
                  <a:lnTo>
                    <a:pt x="9144" y="182880"/>
                  </a:lnTo>
                  <a:close/>
                </a:path>
                <a:path w="3645534" h="182879">
                  <a:moveTo>
                    <a:pt x="3639312" y="9144"/>
                  </a:moveTo>
                  <a:lnTo>
                    <a:pt x="3634740" y="4572"/>
                  </a:lnTo>
                  <a:lnTo>
                    <a:pt x="3634740" y="9144"/>
                  </a:lnTo>
                  <a:lnTo>
                    <a:pt x="3639312" y="9144"/>
                  </a:lnTo>
                  <a:close/>
                </a:path>
                <a:path w="3645534" h="182879">
                  <a:moveTo>
                    <a:pt x="3639312" y="172212"/>
                  </a:moveTo>
                  <a:lnTo>
                    <a:pt x="3639312" y="9144"/>
                  </a:lnTo>
                  <a:lnTo>
                    <a:pt x="3634740" y="9144"/>
                  </a:lnTo>
                  <a:lnTo>
                    <a:pt x="3634740" y="172212"/>
                  </a:lnTo>
                  <a:lnTo>
                    <a:pt x="3639312" y="172212"/>
                  </a:lnTo>
                  <a:close/>
                </a:path>
                <a:path w="3645534" h="182879">
                  <a:moveTo>
                    <a:pt x="3639312" y="182880"/>
                  </a:moveTo>
                  <a:lnTo>
                    <a:pt x="3639312" y="172212"/>
                  </a:lnTo>
                  <a:lnTo>
                    <a:pt x="3634740" y="178308"/>
                  </a:lnTo>
                  <a:lnTo>
                    <a:pt x="3634740" y="182880"/>
                  </a:lnTo>
                  <a:lnTo>
                    <a:pt x="3639312" y="182880"/>
                  </a:lnTo>
                  <a:close/>
                </a:path>
              </a:pathLst>
            </a:custGeom>
            <a:solidFill>
              <a:srgbClr val="000000"/>
            </a:solidFill>
          </p:spPr>
          <p:txBody>
            <a:bodyPr wrap="square" lIns="0" tIns="0" rIns="0" bIns="0" rtlCol="0"/>
            <a:lstStyle/>
            <a:p>
              <a:endParaRPr sz="1634"/>
            </a:p>
          </p:txBody>
        </p:sp>
        <p:sp>
          <p:nvSpPr>
            <p:cNvPr id="14" name="object 14"/>
            <p:cNvSpPr/>
            <p:nvPr/>
          </p:nvSpPr>
          <p:spPr>
            <a:xfrm>
              <a:off x="4649601" y="4965191"/>
              <a:ext cx="108585" cy="79375"/>
            </a:xfrm>
            <a:custGeom>
              <a:avLst/>
              <a:gdLst/>
              <a:ahLst/>
              <a:cxnLst/>
              <a:rect l="l" t="t" r="r" b="b"/>
              <a:pathLst>
                <a:path w="108585" h="79375">
                  <a:moveTo>
                    <a:pt x="108203" y="79247"/>
                  </a:moveTo>
                  <a:lnTo>
                    <a:pt x="108203" y="0"/>
                  </a:lnTo>
                  <a:lnTo>
                    <a:pt x="0" y="0"/>
                  </a:lnTo>
                  <a:lnTo>
                    <a:pt x="0" y="79247"/>
                  </a:lnTo>
                  <a:lnTo>
                    <a:pt x="108203" y="79247"/>
                  </a:lnTo>
                  <a:close/>
                </a:path>
              </a:pathLst>
            </a:custGeom>
            <a:solidFill>
              <a:srgbClr val="3232CC"/>
            </a:solidFill>
          </p:spPr>
          <p:txBody>
            <a:bodyPr wrap="square" lIns="0" tIns="0" rIns="0" bIns="0" rtlCol="0"/>
            <a:lstStyle/>
            <a:p>
              <a:endParaRPr sz="1634"/>
            </a:p>
          </p:txBody>
        </p:sp>
        <p:sp>
          <p:nvSpPr>
            <p:cNvPr id="15" name="object 15"/>
            <p:cNvSpPr/>
            <p:nvPr/>
          </p:nvSpPr>
          <p:spPr>
            <a:xfrm>
              <a:off x="4645030" y="4959096"/>
              <a:ext cx="117475" cy="90170"/>
            </a:xfrm>
            <a:custGeom>
              <a:avLst/>
              <a:gdLst/>
              <a:ahLst/>
              <a:cxnLst/>
              <a:rect l="l" t="t" r="r" b="b"/>
              <a:pathLst>
                <a:path w="117475" h="90170">
                  <a:moveTo>
                    <a:pt x="117348" y="89916"/>
                  </a:moveTo>
                  <a:lnTo>
                    <a:pt x="117348" y="0"/>
                  </a:lnTo>
                  <a:lnTo>
                    <a:pt x="0" y="0"/>
                  </a:lnTo>
                  <a:lnTo>
                    <a:pt x="0" y="89916"/>
                  </a:lnTo>
                  <a:lnTo>
                    <a:pt x="4572" y="89916"/>
                  </a:lnTo>
                  <a:lnTo>
                    <a:pt x="4572" y="10668"/>
                  </a:lnTo>
                  <a:lnTo>
                    <a:pt x="9144" y="6096"/>
                  </a:lnTo>
                  <a:lnTo>
                    <a:pt x="9144" y="10668"/>
                  </a:lnTo>
                  <a:lnTo>
                    <a:pt x="108204" y="10668"/>
                  </a:lnTo>
                  <a:lnTo>
                    <a:pt x="108204" y="6096"/>
                  </a:lnTo>
                  <a:lnTo>
                    <a:pt x="112776" y="10668"/>
                  </a:lnTo>
                  <a:lnTo>
                    <a:pt x="112776" y="89916"/>
                  </a:lnTo>
                  <a:lnTo>
                    <a:pt x="117348" y="89916"/>
                  </a:lnTo>
                  <a:close/>
                </a:path>
                <a:path w="117475" h="90170">
                  <a:moveTo>
                    <a:pt x="9144" y="10668"/>
                  </a:moveTo>
                  <a:lnTo>
                    <a:pt x="9144" y="6096"/>
                  </a:lnTo>
                  <a:lnTo>
                    <a:pt x="4572" y="10668"/>
                  </a:lnTo>
                  <a:lnTo>
                    <a:pt x="9144" y="10668"/>
                  </a:lnTo>
                  <a:close/>
                </a:path>
                <a:path w="117475" h="90170">
                  <a:moveTo>
                    <a:pt x="9144" y="80772"/>
                  </a:moveTo>
                  <a:lnTo>
                    <a:pt x="9144" y="10668"/>
                  </a:lnTo>
                  <a:lnTo>
                    <a:pt x="4572" y="10668"/>
                  </a:lnTo>
                  <a:lnTo>
                    <a:pt x="4572" y="80772"/>
                  </a:lnTo>
                  <a:lnTo>
                    <a:pt x="9144" y="80772"/>
                  </a:lnTo>
                  <a:close/>
                </a:path>
                <a:path w="117475" h="90170">
                  <a:moveTo>
                    <a:pt x="112776" y="80772"/>
                  </a:moveTo>
                  <a:lnTo>
                    <a:pt x="4572" y="80772"/>
                  </a:lnTo>
                  <a:lnTo>
                    <a:pt x="9144" y="85344"/>
                  </a:lnTo>
                  <a:lnTo>
                    <a:pt x="9144" y="89916"/>
                  </a:lnTo>
                  <a:lnTo>
                    <a:pt x="108204" y="89916"/>
                  </a:lnTo>
                  <a:lnTo>
                    <a:pt x="108204" y="85344"/>
                  </a:lnTo>
                  <a:lnTo>
                    <a:pt x="112776" y="80772"/>
                  </a:lnTo>
                  <a:close/>
                </a:path>
                <a:path w="117475" h="90170">
                  <a:moveTo>
                    <a:pt x="9144" y="89916"/>
                  </a:moveTo>
                  <a:lnTo>
                    <a:pt x="9144" y="85344"/>
                  </a:lnTo>
                  <a:lnTo>
                    <a:pt x="4572" y="80772"/>
                  </a:lnTo>
                  <a:lnTo>
                    <a:pt x="4572" y="89916"/>
                  </a:lnTo>
                  <a:lnTo>
                    <a:pt x="9144" y="89916"/>
                  </a:lnTo>
                  <a:close/>
                </a:path>
                <a:path w="117475" h="90170">
                  <a:moveTo>
                    <a:pt x="112776" y="10668"/>
                  </a:moveTo>
                  <a:lnTo>
                    <a:pt x="108204" y="6096"/>
                  </a:lnTo>
                  <a:lnTo>
                    <a:pt x="108204" y="10668"/>
                  </a:lnTo>
                  <a:lnTo>
                    <a:pt x="112776" y="10668"/>
                  </a:lnTo>
                  <a:close/>
                </a:path>
                <a:path w="117475" h="90170">
                  <a:moveTo>
                    <a:pt x="112776" y="80772"/>
                  </a:moveTo>
                  <a:lnTo>
                    <a:pt x="112776" y="10668"/>
                  </a:lnTo>
                  <a:lnTo>
                    <a:pt x="108204" y="10668"/>
                  </a:lnTo>
                  <a:lnTo>
                    <a:pt x="108204" y="80772"/>
                  </a:lnTo>
                  <a:lnTo>
                    <a:pt x="112776" y="80772"/>
                  </a:lnTo>
                  <a:close/>
                </a:path>
                <a:path w="117475" h="90170">
                  <a:moveTo>
                    <a:pt x="112776" y="89916"/>
                  </a:moveTo>
                  <a:lnTo>
                    <a:pt x="112776" y="80772"/>
                  </a:lnTo>
                  <a:lnTo>
                    <a:pt x="108204" y="85344"/>
                  </a:lnTo>
                  <a:lnTo>
                    <a:pt x="108204" y="89916"/>
                  </a:lnTo>
                  <a:lnTo>
                    <a:pt x="112776" y="89916"/>
                  </a:lnTo>
                  <a:close/>
                </a:path>
              </a:pathLst>
            </a:custGeom>
            <a:solidFill>
              <a:srgbClr val="000000"/>
            </a:solidFill>
          </p:spPr>
          <p:txBody>
            <a:bodyPr wrap="square" lIns="0" tIns="0" rIns="0" bIns="0" rtlCol="0"/>
            <a:lstStyle/>
            <a:p>
              <a:endParaRPr sz="1634"/>
            </a:p>
          </p:txBody>
        </p:sp>
        <p:sp>
          <p:nvSpPr>
            <p:cNvPr id="16" name="object 16"/>
            <p:cNvSpPr/>
            <p:nvPr/>
          </p:nvSpPr>
          <p:spPr>
            <a:xfrm>
              <a:off x="5826129" y="4972811"/>
              <a:ext cx="104139" cy="79375"/>
            </a:xfrm>
            <a:custGeom>
              <a:avLst/>
              <a:gdLst/>
              <a:ahLst/>
              <a:cxnLst/>
              <a:rect l="l" t="t" r="r" b="b"/>
              <a:pathLst>
                <a:path w="104139" h="79375">
                  <a:moveTo>
                    <a:pt x="103631" y="79247"/>
                  </a:moveTo>
                  <a:lnTo>
                    <a:pt x="103631" y="0"/>
                  </a:lnTo>
                  <a:lnTo>
                    <a:pt x="0" y="0"/>
                  </a:lnTo>
                  <a:lnTo>
                    <a:pt x="0" y="79247"/>
                  </a:lnTo>
                  <a:lnTo>
                    <a:pt x="103631" y="79247"/>
                  </a:lnTo>
                  <a:close/>
                </a:path>
              </a:pathLst>
            </a:custGeom>
            <a:solidFill>
              <a:srgbClr val="3232CC"/>
            </a:solidFill>
          </p:spPr>
          <p:txBody>
            <a:bodyPr wrap="square" lIns="0" tIns="0" rIns="0" bIns="0" rtlCol="0"/>
            <a:lstStyle/>
            <a:p>
              <a:endParaRPr sz="1634"/>
            </a:p>
          </p:txBody>
        </p:sp>
        <p:sp>
          <p:nvSpPr>
            <p:cNvPr id="17" name="object 17"/>
            <p:cNvSpPr/>
            <p:nvPr/>
          </p:nvSpPr>
          <p:spPr>
            <a:xfrm>
              <a:off x="5821558" y="4968240"/>
              <a:ext cx="113030" cy="88900"/>
            </a:xfrm>
            <a:custGeom>
              <a:avLst/>
              <a:gdLst/>
              <a:ahLst/>
              <a:cxnLst/>
              <a:rect l="l" t="t" r="r" b="b"/>
              <a:pathLst>
                <a:path w="113029" h="88900">
                  <a:moveTo>
                    <a:pt x="112776" y="88392"/>
                  </a:moveTo>
                  <a:lnTo>
                    <a:pt x="112776" y="0"/>
                  </a:lnTo>
                  <a:lnTo>
                    <a:pt x="0" y="0"/>
                  </a:lnTo>
                  <a:lnTo>
                    <a:pt x="0" y="88392"/>
                  </a:lnTo>
                  <a:lnTo>
                    <a:pt x="4572" y="88392"/>
                  </a:lnTo>
                  <a:lnTo>
                    <a:pt x="4572" y="9144"/>
                  </a:lnTo>
                  <a:lnTo>
                    <a:pt x="9144" y="4572"/>
                  </a:lnTo>
                  <a:lnTo>
                    <a:pt x="9144" y="9144"/>
                  </a:lnTo>
                  <a:lnTo>
                    <a:pt x="103632" y="9144"/>
                  </a:lnTo>
                  <a:lnTo>
                    <a:pt x="103632" y="4572"/>
                  </a:lnTo>
                  <a:lnTo>
                    <a:pt x="108204" y="9144"/>
                  </a:lnTo>
                  <a:lnTo>
                    <a:pt x="108204" y="88392"/>
                  </a:lnTo>
                  <a:lnTo>
                    <a:pt x="112776" y="88392"/>
                  </a:lnTo>
                  <a:close/>
                </a:path>
                <a:path w="113029" h="88900">
                  <a:moveTo>
                    <a:pt x="9144" y="9144"/>
                  </a:moveTo>
                  <a:lnTo>
                    <a:pt x="9144" y="4572"/>
                  </a:lnTo>
                  <a:lnTo>
                    <a:pt x="4572" y="9144"/>
                  </a:lnTo>
                  <a:lnTo>
                    <a:pt x="9144" y="9144"/>
                  </a:lnTo>
                  <a:close/>
                </a:path>
                <a:path w="113029" h="88900">
                  <a:moveTo>
                    <a:pt x="9144" y="79248"/>
                  </a:moveTo>
                  <a:lnTo>
                    <a:pt x="9144" y="9144"/>
                  </a:lnTo>
                  <a:lnTo>
                    <a:pt x="4572" y="9144"/>
                  </a:lnTo>
                  <a:lnTo>
                    <a:pt x="4572" y="79248"/>
                  </a:lnTo>
                  <a:lnTo>
                    <a:pt x="9144" y="79248"/>
                  </a:lnTo>
                  <a:close/>
                </a:path>
                <a:path w="113029" h="88900">
                  <a:moveTo>
                    <a:pt x="108204" y="79248"/>
                  </a:moveTo>
                  <a:lnTo>
                    <a:pt x="4572" y="79248"/>
                  </a:lnTo>
                  <a:lnTo>
                    <a:pt x="9144" y="83820"/>
                  </a:lnTo>
                  <a:lnTo>
                    <a:pt x="9144" y="88392"/>
                  </a:lnTo>
                  <a:lnTo>
                    <a:pt x="103632" y="88392"/>
                  </a:lnTo>
                  <a:lnTo>
                    <a:pt x="103632" y="83820"/>
                  </a:lnTo>
                  <a:lnTo>
                    <a:pt x="108204" y="79248"/>
                  </a:lnTo>
                  <a:close/>
                </a:path>
                <a:path w="113029" h="88900">
                  <a:moveTo>
                    <a:pt x="9144" y="88392"/>
                  </a:moveTo>
                  <a:lnTo>
                    <a:pt x="9144" y="83820"/>
                  </a:lnTo>
                  <a:lnTo>
                    <a:pt x="4572" y="79248"/>
                  </a:lnTo>
                  <a:lnTo>
                    <a:pt x="4572" y="88392"/>
                  </a:lnTo>
                  <a:lnTo>
                    <a:pt x="9144" y="88392"/>
                  </a:lnTo>
                  <a:close/>
                </a:path>
                <a:path w="113029" h="88900">
                  <a:moveTo>
                    <a:pt x="108204" y="9144"/>
                  </a:moveTo>
                  <a:lnTo>
                    <a:pt x="103632" y="4572"/>
                  </a:lnTo>
                  <a:lnTo>
                    <a:pt x="103632" y="9144"/>
                  </a:lnTo>
                  <a:lnTo>
                    <a:pt x="108204" y="9144"/>
                  </a:lnTo>
                  <a:close/>
                </a:path>
                <a:path w="113029" h="88900">
                  <a:moveTo>
                    <a:pt x="108204" y="79248"/>
                  </a:moveTo>
                  <a:lnTo>
                    <a:pt x="108204" y="9144"/>
                  </a:lnTo>
                  <a:lnTo>
                    <a:pt x="103632" y="9144"/>
                  </a:lnTo>
                  <a:lnTo>
                    <a:pt x="103632" y="79248"/>
                  </a:lnTo>
                  <a:lnTo>
                    <a:pt x="108204" y="79248"/>
                  </a:lnTo>
                  <a:close/>
                </a:path>
                <a:path w="113029" h="88900">
                  <a:moveTo>
                    <a:pt x="108204" y="88392"/>
                  </a:moveTo>
                  <a:lnTo>
                    <a:pt x="108204" y="79248"/>
                  </a:lnTo>
                  <a:lnTo>
                    <a:pt x="103632" y="83820"/>
                  </a:lnTo>
                  <a:lnTo>
                    <a:pt x="103632" y="88392"/>
                  </a:lnTo>
                  <a:lnTo>
                    <a:pt x="108204" y="88392"/>
                  </a:lnTo>
                  <a:close/>
                </a:path>
              </a:pathLst>
            </a:custGeom>
            <a:solidFill>
              <a:srgbClr val="000000"/>
            </a:solidFill>
          </p:spPr>
          <p:txBody>
            <a:bodyPr wrap="square" lIns="0" tIns="0" rIns="0" bIns="0" rtlCol="0"/>
            <a:lstStyle/>
            <a:p>
              <a:endParaRPr sz="1634"/>
            </a:p>
          </p:txBody>
        </p:sp>
        <p:sp>
          <p:nvSpPr>
            <p:cNvPr id="18" name="object 18"/>
            <p:cNvSpPr/>
            <p:nvPr/>
          </p:nvSpPr>
          <p:spPr>
            <a:xfrm>
              <a:off x="3436497" y="4968239"/>
              <a:ext cx="114300" cy="99060"/>
            </a:xfrm>
            <a:custGeom>
              <a:avLst/>
              <a:gdLst/>
              <a:ahLst/>
              <a:cxnLst/>
              <a:rect l="l" t="t" r="r" b="b"/>
              <a:pathLst>
                <a:path w="114300" h="99060">
                  <a:moveTo>
                    <a:pt x="114299" y="99059"/>
                  </a:moveTo>
                  <a:lnTo>
                    <a:pt x="114299" y="0"/>
                  </a:lnTo>
                  <a:lnTo>
                    <a:pt x="0" y="0"/>
                  </a:lnTo>
                  <a:lnTo>
                    <a:pt x="0" y="99059"/>
                  </a:lnTo>
                  <a:lnTo>
                    <a:pt x="114299" y="99059"/>
                  </a:lnTo>
                  <a:close/>
                </a:path>
              </a:pathLst>
            </a:custGeom>
            <a:solidFill>
              <a:srgbClr val="3232CC"/>
            </a:solidFill>
          </p:spPr>
          <p:txBody>
            <a:bodyPr wrap="square" lIns="0" tIns="0" rIns="0" bIns="0" rtlCol="0"/>
            <a:lstStyle/>
            <a:p>
              <a:endParaRPr sz="1634"/>
            </a:p>
          </p:txBody>
        </p:sp>
        <p:sp>
          <p:nvSpPr>
            <p:cNvPr id="19" name="object 19"/>
            <p:cNvSpPr/>
            <p:nvPr/>
          </p:nvSpPr>
          <p:spPr>
            <a:xfrm>
              <a:off x="3431926" y="4963668"/>
              <a:ext cx="123825" cy="108585"/>
            </a:xfrm>
            <a:custGeom>
              <a:avLst/>
              <a:gdLst/>
              <a:ahLst/>
              <a:cxnLst/>
              <a:rect l="l" t="t" r="r" b="b"/>
              <a:pathLst>
                <a:path w="123825" h="108585">
                  <a:moveTo>
                    <a:pt x="123444" y="108204"/>
                  </a:moveTo>
                  <a:lnTo>
                    <a:pt x="123444" y="0"/>
                  </a:lnTo>
                  <a:lnTo>
                    <a:pt x="0" y="0"/>
                  </a:lnTo>
                  <a:lnTo>
                    <a:pt x="0" y="108204"/>
                  </a:lnTo>
                  <a:lnTo>
                    <a:pt x="4572" y="108204"/>
                  </a:lnTo>
                  <a:lnTo>
                    <a:pt x="4572" y="9144"/>
                  </a:lnTo>
                  <a:lnTo>
                    <a:pt x="9144" y="4572"/>
                  </a:lnTo>
                  <a:lnTo>
                    <a:pt x="9144" y="9144"/>
                  </a:lnTo>
                  <a:lnTo>
                    <a:pt x="114300" y="9144"/>
                  </a:lnTo>
                  <a:lnTo>
                    <a:pt x="114300" y="4572"/>
                  </a:lnTo>
                  <a:lnTo>
                    <a:pt x="118872" y="9144"/>
                  </a:lnTo>
                  <a:lnTo>
                    <a:pt x="118872" y="108204"/>
                  </a:lnTo>
                  <a:lnTo>
                    <a:pt x="123444" y="108204"/>
                  </a:lnTo>
                  <a:close/>
                </a:path>
                <a:path w="123825" h="108585">
                  <a:moveTo>
                    <a:pt x="9144" y="9144"/>
                  </a:moveTo>
                  <a:lnTo>
                    <a:pt x="9144" y="4572"/>
                  </a:lnTo>
                  <a:lnTo>
                    <a:pt x="4572" y="9144"/>
                  </a:lnTo>
                  <a:lnTo>
                    <a:pt x="9144" y="9144"/>
                  </a:lnTo>
                  <a:close/>
                </a:path>
                <a:path w="123825" h="108585">
                  <a:moveTo>
                    <a:pt x="9144" y="99060"/>
                  </a:moveTo>
                  <a:lnTo>
                    <a:pt x="9144" y="9144"/>
                  </a:lnTo>
                  <a:lnTo>
                    <a:pt x="4572" y="9144"/>
                  </a:lnTo>
                  <a:lnTo>
                    <a:pt x="4572" y="99060"/>
                  </a:lnTo>
                  <a:lnTo>
                    <a:pt x="9144" y="99060"/>
                  </a:lnTo>
                  <a:close/>
                </a:path>
                <a:path w="123825" h="108585">
                  <a:moveTo>
                    <a:pt x="118872" y="99060"/>
                  </a:moveTo>
                  <a:lnTo>
                    <a:pt x="4572" y="99060"/>
                  </a:lnTo>
                  <a:lnTo>
                    <a:pt x="9144" y="103632"/>
                  </a:lnTo>
                  <a:lnTo>
                    <a:pt x="9144" y="108204"/>
                  </a:lnTo>
                  <a:lnTo>
                    <a:pt x="114300" y="108204"/>
                  </a:lnTo>
                  <a:lnTo>
                    <a:pt x="114300" y="103632"/>
                  </a:lnTo>
                  <a:lnTo>
                    <a:pt x="118872" y="99060"/>
                  </a:lnTo>
                  <a:close/>
                </a:path>
                <a:path w="123825" h="108585">
                  <a:moveTo>
                    <a:pt x="9144" y="108204"/>
                  </a:moveTo>
                  <a:lnTo>
                    <a:pt x="9144" y="103632"/>
                  </a:lnTo>
                  <a:lnTo>
                    <a:pt x="4572" y="99060"/>
                  </a:lnTo>
                  <a:lnTo>
                    <a:pt x="4572" y="108204"/>
                  </a:lnTo>
                  <a:lnTo>
                    <a:pt x="9144" y="108204"/>
                  </a:lnTo>
                  <a:close/>
                </a:path>
                <a:path w="123825" h="108585">
                  <a:moveTo>
                    <a:pt x="118872" y="9144"/>
                  </a:moveTo>
                  <a:lnTo>
                    <a:pt x="114300" y="4572"/>
                  </a:lnTo>
                  <a:lnTo>
                    <a:pt x="114300" y="9144"/>
                  </a:lnTo>
                  <a:lnTo>
                    <a:pt x="118872" y="9144"/>
                  </a:lnTo>
                  <a:close/>
                </a:path>
                <a:path w="123825" h="108585">
                  <a:moveTo>
                    <a:pt x="118872" y="99060"/>
                  </a:moveTo>
                  <a:lnTo>
                    <a:pt x="118872" y="9144"/>
                  </a:lnTo>
                  <a:lnTo>
                    <a:pt x="114300" y="9144"/>
                  </a:lnTo>
                  <a:lnTo>
                    <a:pt x="114300" y="99060"/>
                  </a:lnTo>
                  <a:lnTo>
                    <a:pt x="118872" y="99060"/>
                  </a:lnTo>
                  <a:close/>
                </a:path>
                <a:path w="123825" h="108585">
                  <a:moveTo>
                    <a:pt x="118872" y="108204"/>
                  </a:moveTo>
                  <a:lnTo>
                    <a:pt x="118872" y="99060"/>
                  </a:lnTo>
                  <a:lnTo>
                    <a:pt x="114300" y="103632"/>
                  </a:lnTo>
                  <a:lnTo>
                    <a:pt x="114300" y="108204"/>
                  </a:lnTo>
                  <a:lnTo>
                    <a:pt x="118872" y="108204"/>
                  </a:lnTo>
                  <a:close/>
                </a:path>
              </a:pathLst>
            </a:custGeom>
            <a:solidFill>
              <a:srgbClr val="000000"/>
            </a:solidFill>
          </p:spPr>
          <p:txBody>
            <a:bodyPr wrap="square" lIns="0" tIns="0" rIns="0" bIns="0" rtlCol="0"/>
            <a:lstStyle/>
            <a:p>
              <a:endParaRPr sz="1634"/>
            </a:p>
          </p:txBody>
        </p:sp>
        <p:sp>
          <p:nvSpPr>
            <p:cNvPr id="20" name="object 20"/>
            <p:cNvSpPr/>
            <p:nvPr/>
          </p:nvSpPr>
          <p:spPr>
            <a:xfrm>
              <a:off x="6918837" y="4968239"/>
              <a:ext cx="119380" cy="104139"/>
            </a:xfrm>
            <a:custGeom>
              <a:avLst/>
              <a:gdLst/>
              <a:ahLst/>
              <a:cxnLst/>
              <a:rect l="l" t="t" r="r" b="b"/>
              <a:pathLst>
                <a:path w="119379" h="104139">
                  <a:moveTo>
                    <a:pt x="118871" y="103631"/>
                  </a:moveTo>
                  <a:lnTo>
                    <a:pt x="118871" y="0"/>
                  </a:lnTo>
                  <a:lnTo>
                    <a:pt x="0" y="0"/>
                  </a:lnTo>
                  <a:lnTo>
                    <a:pt x="0" y="103631"/>
                  </a:lnTo>
                  <a:lnTo>
                    <a:pt x="118871" y="103631"/>
                  </a:lnTo>
                  <a:close/>
                </a:path>
              </a:pathLst>
            </a:custGeom>
            <a:solidFill>
              <a:srgbClr val="3232CC"/>
            </a:solidFill>
          </p:spPr>
          <p:txBody>
            <a:bodyPr wrap="square" lIns="0" tIns="0" rIns="0" bIns="0" rtlCol="0"/>
            <a:lstStyle/>
            <a:p>
              <a:endParaRPr sz="1634"/>
            </a:p>
          </p:txBody>
        </p:sp>
        <p:sp>
          <p:nvSpPr>
            <p:cNvPr id="21" name="object 21"/>
            <p:cNvSpPr/>
            <p:nvPr/>
          </p:nvSpPr>
          <p:spPr>
            <a:xfrm>
              <a:off x="6914266" y="4963668"/>
              <a:ext cx="128270" cy="114300"/>
            </a:xfrm>
            <a:custGeom>
              <a:avLst/>
              <a:gdLst/>
              <a:ahLst/>
              <a:cxnLst/>
              <a:rect l="l" t="t" r="r" b="b"/>
              <a:pathLst>
                <a:path w="128270" h="114300">
                  <a:moveTo>
                    <a:pt x="128016" y="114300"/>
                  </a:moveTo>
                  <a:lnTo>
                    <a:pt x="128016" y="0"/>
                  </a:lnTo>
                  <a:lnTo>
                    <a:pt x="0" y="0"/>
                  </a:lnTo>
                  <a:lnTo>
                    <a:pt x="0" y="114300"/>
                  </a:lnTo>
                  <a:lnTo>
                    <a:pt x="4572" y="114300"/>
                  </a:lnTo>
                  <a:lnTo>
                    <a:pt x="4572" y="9144"/>
                  </a:lnTo>
                  <a:lnTo>
                    <a:pt x="9144" y="4572"/>
                  </a:lnTo>
                  <a:lnTo>
                    <a:pt x="9144" y="9144"/>
                  </a:lnTo>
                  <a:lnTo>
                    <a:pt x="118872" y="9144"/>
                  </a:lnTo>
                  <a:lnTo>
                    <a:pt x="118872" y="4572"/>
                  </a:lnTo>
                  <a:lnTo>
                    <a:pt x="123444" y="9144"/>
                  </a:lnTo>
                  <a:lnTo>
                    <a:pt x="123444" y="114300"/>
                  </a:lnTo>
                  <a:lnTo>
                    <a:pt x="128016" y="114300"/>
                  </a:lnTo>
                  <a:close/>
                </a:path>
                <a:path w="128270" h="114300">
                  <a:moveTo>
                    <a:pt x="9144" y="9144"/>
                  </a:moveTo>
                  <a:lnTo>
                    <a:pt x="9144" y="4572"/>
                  </a:lnTo>
                  <a:lnTo>
                    <a:pt x="4572" y="9144"/>
                  </a:lnTo>
                  <a:lnTo>
                    <a:pt x="9144" y="9144"/>
                  </a:lnTo>
                  <a:close/>
                </a:path>
                <a:path w="128270" h="114300">
                  <a:moveTo>
                    <a:pt x="9144" y="103632"/>
                  </a:moveTo>
                  <a:lnTo>
                    <a:pt x="9144" y="9144"/>
                  </a:lnTo>
                  <a:lnTo>
                    <a:pt x="4572" y="9144"/>
                  </a:lnTo>
                  <a:lnTo>
                    <a:pt x="4572" y="103632"/>
                  </a:lnTo>
                  <a:lnTo>
                    <a:pt x="9144" y="103632"/>
                  </a:lnTo>
                  <a:close/>
                </a:path>
                <a:path w="128270" h="114300">
                  <a:moveTo>
                    <a:pt x="123444" y="103632"/>
                  </a:moveTo>
                  <a:lnTo>
                    <a:pt x="4572" y="103632"/>
                  </a:lnTo>
                  <a:lnTo>
                    <a:pt x="9144" y="108204"/>
                  </a:lnTo>
                  <a:lnTo>
                    <a:pt x="9144" y="114300"/>
                  </a:lnTo>
                  <a:lnTo>
                    <a:pt x="118872" y="114300"/>
                  </a:lnTo>
                  <a:lnTo>
                    <a:pt x="118872" y="108204"/>
                  </a:lnTo>
                  <a:lnTo>
                    <a:pt x="123444" y="103632"/>
                  </a:lnTo>
                  <a:close/>
                </a:path>
                <a:path w="128270" h="114300">
                  <a:moveTo>
                    <a:pt x="9144" y="114300"/>
                  </a:moveTo>
                  <a:lnTo>
                    <a:pt x="9144" y="108204"/>
                  </a:lnTo>
                  <a:lnTo>
                    <a:pt x="4572" y="103632"/>
                  </a:lnTo>
                  <a:lnTo>
                    <a:pt x="4572" y="114300"/>
                  </a:lnTo>
                  <a:lnTo>
                    <a:pt x="9144" y="114300"/>
                  </a:lnTo>
                  <a:close/>
                </a:path>
                <a:path w="128270" h="114300">
                  <a:moveTo>
                    <a:pt x="123444" y="9144"/>
                  </a:moveTo>
                  <a:lnTo>
                    <a:pt x="118872" y="4572"/>
                  </a:lnTo>
                  <a:lnTo>
                    <a:pt x="118872" y="9144"/>
                  </a:lnTo>
                  <a:lnTo>
                    <a:pt x="123444" y="9144"/>
                  </a:lnTo>
                  <a:close/>
                </a:path>
                <a:path w="128270" h="114300">
                  <a:moveTo>
                    <a:pt x="123444" y="103632"/>
                  </a:moveTo>
                  <a:lnTo>
                    <a:pt x="123444" y="9144"/>
                  </a:lnTo>
                  <a:lnTo>
                    <a:pt x="118872" y="9144"/>
                  </a:lnTo>
                  <a:lnTo>
                    <a:pt x="118872" y="103632"/>
                  </a:lnTo>
                  <a:lnTo>
                    <a:pt x="123444" y="103632"/>
                  </a:lnTo>
                  <a:close/>
                </a:path>
                <a:path w="128270" h="114300">
                  <a:moveTo>
                    <a:pt x="123444" y="114300"/>
                  </a:moveTo>
                  <a:lnTo>
                    <a:pt x="123444" y="103632"/>
                  </a:lnTo>
                  <a:lnTo>
                    <a:pt x="118872" y="108204"/>
                  </a:lnTo>
                  <a:lnTo>
                    <a:pt x="118872" y="114300"/>
                  </a:lnTo>
                  <a:lnTo>
                    <a:pt x="123444" y="114300"/>
                  </a:lnTo>
                  <a:close/>
                </a:path>
              </a:pathLst>
            </a:custGeom>
            <a:solidFill>
              <a:srgbClr val="000000"/>
            </a:solidFill>
          </p:spPr>
          <p:txBody>
            <a:bodyPr wrap="square" lIns="0" tIns="0" rIns="0" bIns="0" rtlCol="0"/>
            <a:lstStyle/>
            <a:p>
              <a:endParaRPr sz="1634"/>
            </a:p>
          </p:txBody>
        </p:sp>
        <p:sp>
          <p:nvSpPr>
            <p:cNvPr id="22" name="object 22"/>
            <p:cNvSpPr/>
            <p:nvPr/>
          </p:nvSpPr>
          <p:spPr>
            <a:xfrm>
              <a:off x="3262761" y="5398007"/>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23" name="object 23"/>
            <p:cNvSpPr/>
            <p:nvPr/>
          </p:nvSpPr>
          <p:spPr>
            <a:xfrm>
              <a:off x="3258190" y="5393436"/>
              <a:ext cx="83820" cy="1457325"/>
            </a:xfrm>
            <a:custGeom>
              <a:avLst/>
              <a:gdLst/>
              <a:ahLst/>
              <a:cxnLst/>
              <a:rect l="l" t="t" r="r" b="b"/>
              <a:pathLst>
                <a:path w="83820" h="1457325">
                  <a:moveTo>
                    <a:pt x="83820" y="1456944"/>
                  </a:moveTo>
                  <a:lnTo>
                    <a:pt x="83820" y="0"/>
                  </a:lnTo>
                  <a:lnTo>
                    <a:pt x="0" y="0"/>
                  </a:lnTo>
                  <a:lnTo>
                    <a:pt x="0" y="1456944"/>
                  </a:lnTo>
                  <a:lnTo>
                    <a:pt x="4572" y="1456944"/>
                  </a:lnTo>
                  <a:lnTo>
                    <a:pt x="4572" y="9144"/>
                  </a:lnTo>
                  <a:lnTo>
                    <a:pt x="9144" y="4572"/>
                  </a:lnTo>
                  <a:lnTo>
                    <a:pt x="9144" y="9144"/>
                  </a:lnTo>
                  <a:lnTo>
                    <a:pt x="74676" y="9144"/>
                  </a:lnTo>
                  <a:lnTo>
                    <a:pt x="74676" y="4572"/>
                  </a:lnTo>
                  <a:lnTo>
                    <a:pt x="79248" y="9144"/>
                  </a:lnTo>
                  <a:lnTo>
                    <a:pt x="79248" y="1456944"/>
                  </a:lnTo>
                  <a:lnTo>
                    <a:pt x="83820" y="1456944"/>
                  </a:lnTo>
                  <a:close/>
                </a:path>
                <a:path w="83820" h="1457325">
                  <a:moveTo>
                    <a:pt x="9144" y="9144"/>
                  </a:moveTo>
                  <a:lnTo>
                    <a:pt x="9144" y="4572"/>
                  </a:lnTo>
                  <a:lnTo>
                    <a:pt x="4572" y="9144"/>
                  </a:lnTo>
                  <a:lnTo>
                    <a:pt x="9144" y="9144"/>
                  </a:lnTo>
                  <a:close/>
                </a:path>
                <a:path w="83820" h="1457325">
                  <a:moveTo>
                    <a:pt x="9144" y="1447800"/>
                  </a:moveTo>
                  <a:lnTo>
                    <a:pt x="9144" y="9144"/>
                  </a:lnTo>
                  <a:lnTo>
                    <a:pt x="4572" y="9144"/>
                  </a:lnTo>
                  <a:lnTo>
                    <a:pt x="4572" y="1447800"/>
                  </a:lnTo>
                  <a:lnTo>
                    <a:pt x="9144" y="1447800"/>
                  </a:lnTo>
                  <a:close/>
                </a:path>
                <a:path w="83820" h="1457325">
                  <a:moveTo>
                    <a:pt x="79248" y="1447800"/>
                  </a:moveTo>
                  <a:lnTo>
                    <a:pt x="4572" y="1447800"/>
                  </a:lnTo>
                  <a:lnTo>
                    <a:pt x="9144" y="1452372"/>
                  </a:lnTo>
                  <a:lnTo>
                    <a:pt x="9144" y="1456944"/>
                  </a:lnTo>
                  <a:lnTo>
                    <a:pt x="74676" y="1456944"/>
                  </a:lnTo>
                  <a:lnTo>
                    <a:pt x="74676" y="1452372"/>
                  </a:lnTo>
                  <a:lnTo>
                    <a:pt x="79248" y="1447800"/>
                  </a:lnTo>
                  <a:close/>
                </a:path>
                <a:path w="83820" h="1457325">
                  <a:moveTo>
                    <a:pt x="9144" y="1456944"/>
                  </a:moveTo>
                  <a:lnTo>
                    <a:pt x="9144" y="1452372"/>
                  </a:lnTo>
                  <a:lnTo>
                    <a:pt x="4572" y="1447800"/>
                  </a:lnTo>
                  <a:lnTo>
                    <a:pt x="4572" y="1456944"/>
                  </a:lnTo>
                  <a:lnTo>
                    <a:pt x="9144" y="1456944"/>
                  </a:lnTo>
                  <a:close/>
                </a:path>
                <a:path w="83820" h="1457325">
                  <a:moveTo>
                    <a:pt x="79248" y="9144"/>
                  </a:moveTo>
                  <a:lnTo>
                    <a:pt x="74676" y="4572"/>
                  </a:lnTo>
                  <a:lnTo>
                    <a:pt x="74676" y="9144"/>
                  </a:lnTo>
                  <a:lnTo>
                    <a:pt x="79248" y="9144"/>
                  </a:lnTo>
                  <a:close/>
                </a:path>
                <a:path w="83820" h="1457325">
                  <a:moveTo>
                    <a:pt x="79248" y="1447800"/>
                  </a:moveTo>
                  <a:lnTo>
                    <a:pt x="79248" y="9144"/>
                  </a:lnTo>
                  <a:lnTo>
                    <a:pt x="74676" y="9144"/>
                  </a:lnTo>
                  <a:lnTo>
                    <a:pt x="74676" y="1447800"/>
                  </a:lnTo>
                  <a:lnTo>
                    <a:pt x="79248" y="1447800"/>
                  </a:lnTo>
                  <a:close/>
                </a:path>
                <a:path w="83820" h="1457325">
                  <a:moveTo>
                    <a:pt x="79248" y="1456944"/>
                  </a:moveTo>
                  <a:lnTo>
                    <a:pt x="79248" y="1447800"/>
                  </a:lnTo>
                  <a:lnTo>
                    <a:pt x="74676" y="1452372"/>
                  </a:lnTo>
                  <a:lnTo>
                    <a:pt x="74676" y="1456944"/>
                  </a:lnTo>
                  <a:lnTo>
                    <a:pt x="79248" y="1456944"/>
                  </a:lnTo>
                  <a:close/>
                </a:path>
              </a:pathLst>
            </a:custGeom>
            <a:solidFill>
              <a:srgbClr val="000000"/>
            </a:solidFill>
          </p:spPr>
          <p:txBody>
            <a:bodyPr wrap="square" lIns="0" tIns="0" rIns="0" bIns="0" rtlCol="0"/>
            <a:lstStyle/>
            <a:p>
              <a:endParaRPr sz="1634"/>
            </a:p>
          </p:txBody>
        </p:sp>
        <p:sp>
          <p:nvSpPr>
            <p:cNvPr id="24" name="object 24"/>
            <p:cNvSpPr/>
            <p:nvPr/>
          </p:nvSpPr>
          <p:spPr>
            <a:xfrm>
              <a:off x="3463929" y="5401055"/>
              <a:ext cx="74930" cy="1447800"/>
            </a:xfrm>
            <a:custGeom>
              <a:avLst/>
              <a:gdLst/>
              <a:ahLst/>
              <a:cxnLst/>
              <a:rect l="l" t="t" r="r" b="b"/>
              <a:pathLst>
                <a:path w="74929" h="1447800">
                  <a:moveTo>
                    <a:pt x="74675" y="1447799"/>
                  </a:moveTo>
                  <a:lnTo>
                    <a:pt x="74675" y="0"/>
                  </a:lnTo>
                  <a:lnTo>
                    <a:pt x="0" y="0"/>
                  </a:lnTo>
                  <a:lnTo>
                    <a:pt x="0" y="1447799"/>
                  </a:lnTo>
                  <a:lnTo>
                    <a:pt x="74675" y="1447799"/>
                  </a:lnTo>
                  <a:close/>
                </a:path>
              </a:pathLst>
            </a:custGeom>
            <a:solidFill>
              <a:srgbClr val="FF9800"/>
            </a:solidFill>
          </p:spPr>
          <p:txBody>
            <a:bodyPr wrap="square" lIns="0" tIns="0" rIns="0" bIns="0" rtlCol="0"/>
            <a:lstStyle/>
            <a:p>
              <a:endParaRPr sz="1634"/>
            </a:p>
          </p:txBody>
        </p:sp>
        <p:sp>
          <p:nvSpPr>
            <p:cNvPr id="25" name="object 25"/>
            <p:cNvSpPr/>
            <p:nvPr/>
          </p:nvSpPr>
          <p:spPr>
            <a:xfrm>
              <a:off x="3459358" y="5396484"/>
              <a:ext cx="83820" cy="1457325"/>
            </a:xfrm>
            <a:custGeom>
              <a:avLst/>
              <a:gdLst/>
              <a:ahLst/>
              <a:cxnLst/>
              <a:rect l="l" t="t" r="r" b="b"/>
              <a:pathLst>
                <a:path w="83820" h="1457325">
                  <a:moveTo>
                    <a:pt x="83820" y="1456944"/>
                  </a:moveTo>
                  <a:lnTo>
                    <a:pt x="83820" y="0"/>
                  </a:lnTo>
                  <a:lnTo>
                    <a:pt x="0" y="0"/>
                  </a:lnTo>
                  <a:lnTo>
                    <a:pt x="0" y="1456944"/>
                  </a:lnTo>
                  <a:lnTo>
                    <a:pt x="4572" y="1456944"/>
                  </a:lnTo>
                  <a:lnTo>
                    <a:pt x="4572" y="9144"/>
                  </a:lnTo>
                  <a:lnTo>
                    <a:pt x="9144" y="4572"/>
                  </a:lnTo>
                  <a:lnTo>
                    <a:pt x="9144" y="9144"/>
                  </a:lnTo>
                  <a:lnTo>
                    <a:pt x="74676" y="9144"/>
                  </a:lnTo>
                  <a:lnTo>
                    <a:pt x="74676" y="4572"/>
                  </a:lnTo>
                  <a:lnTo>
                    <a:pt x="79248" y="9144"/>
                  </a:lnTo>
                  <a:lnTo>
                    <a:pt x="79248" y="1456944"/>
                  </a:lnTo>
                  <a:lnTo>
                    <a:pt x="83820" y="1456944"/>
                  </a:lnTo>
                  <a:close/>
                </a:path>
                <a:path w="83820" h="1457325">
                  <a:moveTo>
                    <a:pt x="9144" y="9144"/>
                  </a:moveTo>
                  <a:lnTo>
                    <a:pt x="9144" y="4572"/>
                  </a:lnTo>
                  <a:lnTo>
                    <a:pt x="4572" y="9144"/>
                  </a:lnTo>
                  <a:lnTo>
                    <a:pt x="9144" y="9144"/>
                  </a:lnTo>
                  <a:close/>
                </a:path>
                <a:path w="83820" h="1457325">
                  <a:moveTo>
                    <a:pt x="9144" y="1447800"/>
                  </a:moveTo>
                  <a:lnTo>
                    <a:pt x="9144" y="9144"/>
                  </a:lnTo>
                  <a:lnTo>
                    <a:pt x="4572" y="9144"/>
                  </a:lnTo>
                  <a:lnTo>
                    <a:pt x="4572" y="1447800"/>
                  </a:lnTo>
                  <a:lnTo>
                    <a:pt x="9144" y="1447800"/>
                  </a:lnTo>
                  <a:close/>
                </a:path>
                <a:path w="83820" h="1457325">
                  <a:moveTo>
                    <a:pt x="79248" y="1447800"/>
                  </a:moveTo>
                  <a:lnTo>
                    <a:pt x="4572" y="1447800"/>
                  </a:lnTo>
                  <a:lnTo>
                    <a:pt x="9144" y="1452372"/>
                  </a:lnTo>
                  <a:lnTo>
                    <a:pt x="9144" y="1456944"/>
                  </a:lnTo>
                  <a:lnTo>
                    <a:pt x="74676" y="1456944"/>
                  </a:lnTo>
                  <a:lnTo>
                    <a:pt x="74676" y="1452372"/>
                  </a:lnTo>
                  <a:lnTo>
                    <a:pt x="79248" y="1447800"/>
                  </a:lnTo>
                  <a:close/>
                </a:path>
                <a:path w="83820" h="1457325">
                  <a:moveTo>
                    <a:pt x="9144" y="1456944"/>
                  </a:moveTo>
                  <a:lnTo>
                    <a:pt x="9144" y="1452372"/>
                  </a:lnTo>
                  <a:lnTo>
                    <a:pt x="4572" y="1447800"/>
                  </a:lnTo>
                  <a:lnTo>
                    <a:pt x="4572" y="1456944"/>
                  </a:lnTo>
                  <a:lnTo>
                    <a:pt x="9144" y="1456944"/>
                  </a:lnTo>
                  <a:close/>
                </a:path>
                <a:path w="83820" h="1457325">
                  <a:moveTo>
                    <a:pt x="79248" y="9144"/>
                  </a:moveTo>
                  <a:lnTo>
                    <a:pt x="74676" y="4572"/>
                  </a:lnTo>
                  <a:lnTo>
                    <a:pt x="74676" y="9144"/>
                  </a:lnTo>
                  <a:lnTo>
                    <a:pt x="79248" y="9144"/>
                  </a:lnTo>
                  <a:close/>
                </a:path>
                <a:path w="83820" h="1457325">
                  <a:moveTo>
                    <a:pt x="79248" y="1447800"/>
                  </a:moveTo>
                  <a:lnTo>
                    <a:pt x="79248" y="9144"/>
                  </a:lnTo>
                  <a:lnTo>
                    <a:pt x="74676" y="9144"/>
                  </a:lnTo>
                  <a:lnTo>
                    <a:pt x="74676" y="1447800"/>
                  </a:lnTo>
                  <a:lnTo>
                    <a:pt x="79248" y="1447800"/>
                  </a:lnTo>
                  <a:close/>
                </a:path>
                <a:path w="83820" h="1457325">
                  <a:moveTo>
                    <a:pt x="79248" y="1456944"/>
                  </a:moveTo>
                  <a:lnTo>
                    <a:pt x="79248" y="1447800"/>
                  </a:lnTo>
                  <a:lnTo>
                    <a:pt x="74676" y="1452372"/>
                  </a:lnTo>
                  <a:lnTo>
                    <a:pt x="74676" y="1456944"/>
                  </a:lnTo>
                  <a:lnTo>
                    <a:pt x="79248" y="1456944"/>
                  </a:lnTo>
                  <a:close/>
                </a:path>
              </a:pathLst>
            </a:custGeom>
            <a:solidFill>
              <a:srgbClr val="000000"/>
            </a:solidFill>
          </p:spPr>
          <p:txBody>
            <a:bodyPr wrap="square" lIns="0" tIns="0" rIns="0" bIns="0" rtlCol="0"/>
            <a:lstStyle/>
            <a:p>
              <a:endParaRPr sz="1634"/>
            </a:p>
          </p:txBody>
        </p:sp>
        <p:sp>
          <p:nvSpPr>
            <p:cNvPr id="26" name="object 26"/>
            <p:cNvSpPr/>
            <p:nvPr/>
          </p:nvSpPr>
          <p:spPr>
            <a:xfrm>
              <a:off x="4475865" y="5955791"/>
              <a:ext cx="469900" cy="198120"/>
            </a:xfrm>
            <a:custGeom>
              <a:avLst/>
              <a:gdLst/>
              <a:ahLst/>
              <a:cxnLst/>
              <a:rect l="l" t="t" r="r" b="b"/>
              <a:pathLst>
                <a:path w="469900" h="198120">
                  <a:moveTo>
                    <a:pt x="469391" y="198119"/>
                  </a:moveTo>
                  <a:lnTo>
                    <a:pt x="469391" y="0"/>
                  </a:lnTo>
                  <a:lnTo>
                    <a:pt x="0" y="0"/>
                  </a:lnTo>
                  <a:lnTo>
                    <a:pt x="0" y="198119"/>
                  </a:lnTo>
                  <a:lnTo>
                    <a:pt x="469391" y="198119"/>
                  </a:lnTo>
                  <a:close/>
                </a:path>
              </a:pathLst>
            </a:custGeom>
            <a:solidFill>
              <a:srgbClr val="FF9800"/>
            </a:solidFill>
          </p:spPr>
          <p:txBody>
            <a:bodyPr wrap="square" lIns="0" tIns="0" rIns="0" bIns="0" rtlCol="0"/>
            <a:lstStyle/>
            <a:p>
              <a:endParaRPr sz="1634"/>
            </a:p>
          </p:txBody>
        </p:sp>
        <p:sp>
          <p:nvSpPr>
            <p:cNvPr id="27" name="object 27"/>
            <p:cNvSpPr/>
            <p:nvPr/>
          </p:nvSpPr>
          <p:spPr>
            <a:xfrm>
              <a:off x="4469770" y="5949696"/>
              <a:ext cx="480059" cy="208915"/>
            </a:xfrm>
            <a:custGeom>
              <a:avLst/>
              <a:gdLst/>
              <a:ahLst/>
              <a:cxnLst/>
              <a:rect l="l" t="t" r="r" b="b"/>
              <a:pathLst>
                <a:path w="480060" h="208914">
                  <a:moveTo>
                    <a:pt x="480060" y="208788"/>
                  </a:moveTo>
                  <a:lnTo>
                    <a:pt x="480060" y="0"/>
                  </a:lnTo>
                  <a:lnTo>
                    <a:pt x="0" y="0"/>
                  </a:lnTo>
                  <a:lnTo>
                    <a:pt x="0" y="208788"/>
                  </a:lnTo>
                  <a:lnTo>
                    <a:pt x="6096" y="208788"/>
                  </a:lnTo>
                  <a:lnTo>
                    <a:pt x="6096" y="10668"/>
                  </a:lnTo>
                  <a:lnTo>
                    <a:pt x="10668" y="6096"/>
                  </a:lnTo>
                  <a:lnTo>
                    <a:pt x="10668" y="10668"/>
                  </a:lnTo>
                  <a:lnTo>
                    <a:pt x="470916" y="10668"/>
                  </a:lnTo>
                  <a:lnTo>
                    <a:pt x="470916" y="6096"/>
                  </a:lnTo>
                  <a:lnTo>
                    <a:pt x="475488" y="10668"/>
                  </a:lnTo>
                  <a:lnTo>
                    <a:pt x="475488" y="208788"/>
                  </a:lnTo>
                  <a:lnTo>
                    <a:pt x="480060" y="208788"/>
                  </a:lnTo>
                  <a:close/>
                </a:path>
                <a:path w="480060" h="208914">
                  <a:moveTo>
                    <a:pt x="10668" y="10668"/>
                  </a:moveTo>
                  <a:lnTo>
                    <a:pt x="10668" y="6096"/>
                  </a:lnTo>
                  <a:lnTo>
                    <a:pt x="6096" y="10668"/>
                  </a:lnTo>
                  <a:lnTo>
                    <a:pt x="10668" y="10668"/>
                  </a:lnTo>
                  <a:close/>
                </a:path>
                <a:path w="480060" h="208914">
                  <a:moveTo>
                    <a:pt x="10668" y="199644"/>
                  </a:moveTo>
                  <a:lnTo>
                    <a:pt x="10668" y="10668"/>
                  </a:lnTo>
                  <a:lnTo>
                    <a:pt x="6096" y="10668"/>
                  </a:lnTo>
                  <a:lnTo>
                    <a:pt x="6096" y="199644"/>
                  </a:lnTo>
                  <a:lnTo>
                    <a:pt x="10668" y="199644"/>
                  </a:lnTo>
                  <a:close/>
                </a:path>
                <a:path w="480060" h="208914">
                  <a:moveTo>
                    <a:pt x="475488" y="199644"/>
                  </a:moveTo>
                  <a:lnTo>
                    <a:pt x="6096" y="199644"/>
                  </a:lnTo>
                  <a:lnTo>
                    <a:pt x="10668" y="204216"/>
                  </a:lnTo>
                  <a:lnTo>
                    <a:pt x="10668" y="208788"/>
                  </a:lnTo>
                  <a:lnTo>
                    <a:pt x="470916" y="208788"/>
                  </a:lnTo>
                  <a:lnTo>
                    <a:pt x="470916" y="204216"/>
                  </a:lnTo>
                  <a:lnTo>
                    <a:pt x="475488" y="199644"/>
                  </a:lnTo>
                  <a:close/>
                </a:path>
                <a:path w="480060" h="208914">
                  <a:moveTo>
                    <a:pt x="10668" y="208788"/>
                  </a:moveTo>
                  <a:lnTo>
                    <a:pt x="10668" y="204216"/>
                  </a:lnTo>
                  <a:lnTo>
                    <a:pt x="6096" y="199644"/>
                  </a:lnTo>
                  <a:lnTo>
                    <a:pt x="6096" y="208788"/>
                  </a:lnTo>
                  <a:lnTo>
                    <a:pt x="10668" y="208788"/>
                  </a:lnTo>
                  <a:close/>
                </a:path>
                <a:path w="480060" h="208914">
                  <a:moveTo>
                    <a:pt x="475488" y="10668"/>
                  </a:moveTo>
                  <a:lnTo>
                    <a:pt x="470916" y="6096"/>
                  </a:lnTo>
                  <a:lnTo>
                    <a:pt x="470916" y="10668"/>
                  </a:lnTo>
                  <a:lnTo>
                    <a:pt x="475488" y="10668"/>
                  </a:lnTo>
                  <a:close/>
                </a:path>
                <a:path w="480060" h="208914">
                  <a:moveTo>
                    <a:pt x="475488" y="199644"/>
                  </a:moveTo>
                  <a:lnTo>
                    <a:pt x="475488" y="10668"/>
                  </a:lnTo>
                  <a:lnTo>
                    <a:pt x="470916" y="10668"/>
                  </a:lnTo>
                  <a:lnTo>
                    <a:pt x="470916" y="199644"/>
                  </a:lnTo>
                  <a:lnTo>
                    <a:pt x="475488" y="199644"/>
                  </a:lnTo>
                  <a:close/>
                </a:path>
                <a:path w="480060" h="208914">
                  <a:moveTo>
                    <a:pt x="475488" y="208788"/>
                  </a:moveTo>
                  <a:lnTo>
                    <a:pt x="475488" y="199644"/>
                  </a:lnTo>
                  <a:lnTo>
                    <a:pt x="470916" y="204216"/>
                  </a:lnTo>
                  <a:lnTo>
                    <a:pt x="470916" y="208788"/>
                  </a:lnTo>
                  <a:lnTo>
                    <a:pt x="475488" y="208788"/>
                  </a:lnTo>
                  <a:close/>
                </a:path>
              </a:pathLst>
            </a:custGeom>
            <a:solidFill>
              <a:srgbClr val="000000"/>
            </a:solidFill>
          </p:spPr>
          <p:txBody>
            <a:bodyPr wrap="square" lIns="0" tIns="0" rIns="0" bIns="0" rtlCol="0"/>
            <a:lstStyle/>
            <a:p>
              <a:endParaRPr sz="1634"/>
            </a:p>
          </p:txBody>
        </p:sp>
        <p:sp>
          <p:nvSpPr>
            <p:cNvPr id="28" name="object 28"/>
            <p:cNvSpPr/>
            <p:nvPr/>
          </p:nvSpPr>
          <p:spPr>
            <a:xfrm>
              <a:off x="5664585" y="5980175"/>
              <a:ext cx="469900" cy="210820"/>
            </a:xfrm>
            <a:custGeom>
              <a:avLst/>
              <a:gdLst/>
              <a:ahLst/>
              <a:cxnLst/>
              <a:rect l="l" t="t" r="r" b="b"/>
              <a:pathLst>
                <a:path w="469900" h="210820">
                  <a:moveTo>
                    <a:pt x="469391" y="210311"/>
                  </a:moveTo>
                  <a:lnTo>
                    <a:pt x="469391" y="0"/>
                  </a:lnTo>
                  <a:lnTo>
                    <a:pt x="0" y="0"/>
                  </a:lnTo>
                  <a:lnTo>
                    <a:pt x="0" y="210311"/>
                  </a:lnTo>
                  <a:lnTo>
                    <a:pt x="469391" y="210311"/>
                  </a:lnTo>
                  <a:close/>
                </a:path>
              </a:pathLst>
            </a:custGeom>
            <a:solidFill>
              <a:srgbClr val="FF9800"/>
            </a:solidFill>
          </p:spPr>
          <p:txBody>
            <a:bodyPr wrap="square" lIns="0" tIns="0" rIns="0" bIns="0" rtlCol="0"/>
            <a:lstStyle/>
            <a:p>
              <a:endParaRPr sz="1634"/>
            </a:p>
          </p:txBody>
        </p:sp>
        <p:sp>
          <p:nvSpPr>
            <p:cNvPr id="29" name="object 29"/>
            <p:cNvSpPr/>
            <p:nvPr/>
          </p:nvSpPr>
          <p:spPr>
            <a:xfrm>
              <a:off x="5660014" y="5975604"/>
              <a:ext cx="478790" cy="219710"/>
            </a:xfrm>
            <a:custGeom>
              <a:avLst/>
              <a:gdLst/>
              <a:ahLst/>
              <a:cxnLst/>
              <a:rect l="l" t="t" r="r" b="b"/>
              <a:pathLst>
                <a:path w="478789" h="219710">
                  <a:moveTo>
                    <a:pt x="478536" y="219456"/>
                  </a:moveTo>
                  <a:lnTo>
                    <a:pt x="478536" y="0"/>
                  </a:lnTo>
                  <a:lnTo>
                    <a:pt x="0" y="0"/>
                  </a:lnTo>
                  <a:lnTo>
                    <a:pt x="0" y="219456"/>
                  </a:lnTo>
                  <a:lnTo>
                    <a:pt x="4572" y="219456"/>
                  </a:lnTo>
                  <a:lnTo>
                    <a:pt x="4572" y="9144"/>
                  </a:lnTo>
                  <a:lnTo>
                    <a:pt x="9144" y="4572"/>
                  </a:lnTo>
                  <a:lnTo>
                    <a:pt x="9144" y="9144"/>
                  </a:lnTo>
                  <a:lnTo>
                    <a:pt x="469392" y="9144"/>
                  </a:lnTo>
                  <a:lnTo>
                    <a:pt x="469392" y="4572"/>
                  </a:lnTo>
                  <a:lnTo>
                    <a:pt x="473964" y="9144"/>
                  </a:lnTo>
                  <a:lnTo>
                    <a:pt x="473964" y="219456"/>
                  </a:lnTo>
                  <a:lnTo>
                    <a:pt x="478536" y="219456"/>
                  </a:lnTo>
                  <a:close/>
                </a:path>
                <a:path w="478789" h="219710">
                  <a:moveTo>
                    <a:pt x="9144" y="9144"/>
                  </a:moveTo>
                  <a:lnTo>
                    <a:pt x="9144" y="4572"/>
                  </a:lnTo>
                  <a:lnTo>
                    <a:pt x="4572" y="9144"/>
                  </a:lnTo>
                  <a:lnTo>
                    <a:pt x="9144" y="9144"/>
                  </a:lnTo>
                  <a:close/>
                </a:path>
                <a:path w="478789" h="219710">
                  <a:moveTo>
                    <a:pt x="9144" y="210312"/>
                  </a:moveTo>
                  <a:lnTo>
                    <a:pt x="9144" y="9144"/>
                  </a:lnTo>
                  <a:lnTo>
                    <a:pt x="4572" y="9144"/>
                  </a:lnTo>
                  <a:lnTo>
                    <a:pt x="4572" y="210312"/>
                  </a:lnTo>
                  <a:lnTo>
                    <a:pt x="9144" y="210312"/>
                  </a:lnTo>
                  <a:close/>
                </a:path>
                <a:path w="478789" h="219710">
                  <a:moveTo>
                    <a:pt x="473964" y="210312"/>
                  </a:moveTo>
                  <a:lnTo>
                    <a:pt x="4572" y="210312"/>
                  </a:lnTo>
                  <a:lnTo>
                    <a:pt x="9144" y="214884"/>
                  </a:lnTo>
                  <a:lnTo>
                    <a:pt x="9144" y="219456"/>
                  </a:lnTo>
                  <a:lnTo>
                    <a:pt x="469392" y="219456"/>
                  </a:lnTo>
                  <a:lnTo>
                    <a:pt x="469392" y="214884"/>
                  </a:lnTo>
                  <a:lnTo>
                    <a:pt x="473964" y="210312"/>
                  </a:lnTo>
                  <a:close/>
                </a:path>
                <a:path w="478789" h="219710">
                  <a:moveTo>
                    <a:pt x="9144" y="219456"/>
                  </a:moveTo>
                  <a:lnTo>
                    <a:pt x="9144" y="214884"/>
                  </a:lnTo>
                  <a:lnTo>
                    <a:pt x="4572" y="210312"/>
                  </a:lnTo>
                  <a:lnTo>
                    <a:pt x="4572" y="219456"/>
                  </a:lnTo>
                  <a:lnTo>
                    <a:pt x="9144" y="219456"/>
                  </a:lnTo>
                  <a:close/>
                </a:path>
                <a:path w="478789" h="219710">
                  <a:moveTo>
                    <a:pt x="473964" y="9144"/>
                  </a:moveTo>
                  <a:lnTo>
                    <a:pt x="469392" y="4572"/>
                  </a:lnTo>
                  <a:lnTo>
                    <a:pt x="469392" y="9144"/>
                  </a:lnTo>
                  <a:lnTo>
                    <a:pt x="473964" y="9144"/>
                  </a:lnTo>
                  <a:close/>
                </a:path>
                <a:path w="478789" h="219710">
                  <a:moveTo>
                    <a:pt x="473964" y="210312"/>
                  </a:moveTo>
                  <a:lnTo>
                    <a:pt x="473964" y="9144"/>
                  </a:lnTo>
                  <a:lnTo>
                    <a:pt x="469392" y="9144"/>
                  </a:lnTo>
                  <a:lnTo>
                    <a:pt x="469392" y="210312"/>
                  </a:lnTo>
                  <a:lnTo>
                    <a:pt x="473964" y="210312"/>
                  </a:lnTo>
                  <a:close/>
                </a:path>
                <a:path w="478789" h="219710">
                  <a:moveTo>
                    <a:pt x="473964" y="219456"/>
                  </a:moveTo>
                  <a:lnTo>
                    <a:pt x="473964" y="210312"/>
                  </a:lnTo>
                  <a:lnTo>
                    <a:pt x="469392" y="214884"/>
                  </a:lnTo>
                  <a:lnTo>
                    <a:pt x="469392" y="219456"/>
                  </a:lnTo>
                  <a:lnTo>
                    <a:pt x="473964" y="219456"/>
                  </a:lnTo>
                  <a:close/>
                </a:path>
              </a:pathLst>
            </a:custGeom>
            <a:solidFill>
              <a:srgbClr val="000000"/>
            </a:solidFill>
          </p:spPr>
          <p:txBody>
            <a:bodyPr wrap="square" lIns="0" tIns="0" rIns="0" bIns="0" rtlCol="0"/>
            <a:lstStyle/>
            <a:p>
              <a:endParaRPr sz="1634"/>
            </a:p>
          </p:txBody>
        </p:sp>
        <p:sp>
          <p:nvSpPr>
            <p:cNvPr id="30" name="object 30"/>
            <p:cNvSpPr/>
            <p:nvPr/>
          </p:nvSpPr>
          <p:spPr>
            <a:xfrm>
              <a:off x="7132197" y="5387339"/>
              <a:ext cx="546100" cy="1470660"/>
            </a:xfrm>
            <a:custGeom>
              <a:avLst/>
              <a:gdLst/>
              <a:ahLst/>
              <a:cxnLst/>
              <a:rect l="l" t="t" r="r" b="b"/>
              <a:pathLst>
                <a:path w="546100" h="1470659">
                  <a:moveTo>
                    <a:pt x="545591" y="1447799"/>
                  </a:moveTo>
                  <a:lnTo>
                    <a:pt x="71627" y="0"/>
                  </a:lnTo>
                  <a:lnTo>
                    <a:pt x="0" y="22859"/>
                  </a:lnTo>
                  <a:lnTo>
                    <a:pt x="473963" y="1470659"/>
                  </a:lnTo>
                  <a:lnTo>
                    <a:pt x="545591" y="1447799"/>
                  </a:lnTo>
                  <a:close/>
                </a:path>
              </a:pathLst>
            </a:custGeom>
            <a:solidFill>
              <a:srgbClr val="FF9800"/>
            </a:solidFill>
          </p:spPr>
          <p:txBody>
            <a:bodyPr wrap="square" lIns="0" tIns="0" rIns="0" bIns="0" rtlCol="0"/>
            <a:lstStyle/>
            <a:p>
              <a:endParaRPr sz="1634"/>
            </a:p>
          </p:txBody>
        </p:sp>
        <p:sp>
          <p:nvSpPr>
            <p:cNvPr id="31" name="object 31"/>
            <p:cNvSpPr/>
            <p:nvPr/>
          </p:nvSpPr>
          <p:spPr>
            <a:xfrm>
              <a:off x="7126102" y="5381244"/>
              <a:ext cx="558165" cy="1483360"/>
            </a:xfrm>
            <a:custGeom>
              <a:avLst/>
              <a:gdLst/>
              <a:ahLst/>
              <a:cxnLst/>
              <a:rect l="l" t="t" r="r" b="b"/>
              <a:pathLst>
                <a:path w="558165" h="1483359">
                  <a:moveTo>
                    <a:pt x="557784" y="1456944"/>
                  </a:moveTo>
                  <a:lnTo>
                    <a:pt x="80772" y="0"/>
                  </a:lnTo>
                  <a:lnTo>
                    <a:pt x="0" y="25908"/>
                  </a:lnTo>
                  <a:lnTo>
                    <a:pt x="7620" y="49181"/>
                  </a:lnTo>
                  <a:lnTo>
                    <a:pt x="7620" y="33528"/>
                  </a:lnTo>
                  <a:lnTo>
                    <a:pt x="10668" y="27432"/>
                  </a:lnTo>
                  <a:lnTo>
                    <a:pt x="12186" y="32070"/>
                  </a:lnTo>
                  <a:lnTo>
                    <a:pt x="73152" y="12613"/>
                  </a:lnTo>
                  <a:lnTo>
                    <a:pt x="73152" y="7620"/>
                  </a:lnTo>
                  <a:lnTo>
                    <a:pt x="79248" y="10668"/>
                  </a:lnTo>
                  <a:lnTo>
                    <a:pt x="79248" y="26241"/>
                  </a:lnTo>
                  <a:lnTo>
                    <a:pt x="545597" y="1450781"/>
                  </a:lnTo>
                  <a:lnTo>
                    <a:pt x="550164" y="1449324"/>
                  </a:lnTo>
                  <a:lnTo>
                    <a:pt x="550164" y="1459388"/>
                  </a:lnTo>
                  <a:lnTo>
                    <a:pt x="557784" y="1456944"/>
                  </a:lnTo>
                  <a:close/>
                </a:path>
                <a:path w="558165" h="1483359">
                  <a:moveTo>
                    <a:pt x="12186" y="32070"/>
                  </a:moveTo>
                  <a:lnTo>
                    <a:pt x="10668" y="27432"/>
                  </a:lnTo>
                  <a:lnTo>
                    <a:pt x="7620" y="33528"/>
                  </a:lnTo>
                  <a:lnTo>
                    <a:pt x="12186" y="32070"/>
                  </a:lnTo>
                  <a:close/>
                </a:path>
                <a:path w="558165" h="1483359">
                  <a:moveTo>
                    <a:pt x="483151" y="1470710"/>
                  </a:moveTo>
                  <a:lnTo>
                    <a:pt x="12186" y="32070"/>
                  </a:lnTo>
                  <a:lnTo>
                    <a:pt x="7620" y="33528"/>
                  </a:lnTo>
                  <a:lnTo>
                    <a:pt x="7620" y="49181"/>
                  </a:lnTo>
                  <a:lnTo>
                    <a:pt x="477012" y="1482852"/>
                  </a:lnTo>
                  <a:lnTo>
                    <a:pt x="478536" y="1482363"/>
                  </a:lnTo>
                  <a:lnTo>
                    <a:pt x="478536" y="1472184"/>
                  </a:lnTo>
                  <a:lnTo>
                    <a:pt x="483151" y="1470710"/>
                  </a:lnTo>
                  <a:close/>
                </a:path>
                <a:path w="558165" h="1483359">
                  <a:moveTo>
                    <a:pt x="79248" y="10668"/>
                  </a:moveTo>
                  <a:lnTo>
                    <a:pt x="73152" y="7620"/>
                  </a:lnTo>
                  <a:lnTo>
                    <a:pt x="74632" y="12141"/>
                  </a:lnTo>
                  <a:lnTo>
                    <a:pt x="79248" y="10668"/>
                  </a:lnTo>
                  <a:close/>
                </a:path>
                <a:path w="558165" h="1483359">
                  <a:moveTo>
                    <a:pt x="74632" y="12141"/>
                  </a:moveTo>
                  <a:lnTo>
                    <a:pt x="73152" y="7620"/>
                  </a:lnTo>
                  <a:lnTo>
                    <a:pt x="73152" y="12613"/>
                  </a:lnTo>
                  <a:lnTo>
                    <a:pt x="74632" y="12141"/>
                  </a:lnTo>
                  <a:close/>
                </a:path>
                <a:path w="558165" h="1483359">
                  <a:moveTo>
                    <a:pt x="79248" y="26241"/>
                  </a:moveTo>
                  <a:lnTo>
                    <a:pt x="79248" y="10668"/>
                  </a:lnTo>
                  <a:lnTo>
                    <a:pt x="74632" y="12141"/>
                  </a:lnTo>
                  <a:lnTo>
                    <a:pt x="79248" y="26241"/>
                  </a:lnTo>
                  <a:close/>
                </a:path>
                <a:path w="558165" h="1483359">
                  <a:moveTo>
                    <a:pt x="484632" y="1475232"/>
                  </a:moveTo>
                  <a:lnTo>
                    <a:pt x="483151" y="1470710"/>
                  </a:lnTo>
                  <a:lnTo>
                    <a:pt x="478536" y="1472184"/>
                  </a:lnTo>
                  <a:lnTo>
                    <a:pt x="484632" y="1475232"/>
                  </a:lnTo>
                  <a:close/>
                </a:path>
                <a:path w="558165" h="1483359">
                  <a:moveTo>
                    <a:pt x="484632" y="1480407"/>
                  </a:moveTo>
                  <a:lnTo>
                    <a:pt x="484632" y="1475232"/>
                  </a:lnTo>
                  <a:lnTo>
                    <a:pt x="478536" y="1472184"/>
                  </a:lnTo>
                  <a:lnTo>
                    <a:pt x="478536" y="1482363"/>
                  </a:lnTo>
                  <a:lnTo>
                    <a:pt x="484632" y="1480407"/>
                  </a:lnTo>
                  <a:close/>
                </a:path>
                <a:path w="558165" h="1483359">
                  <a:moveTo>
                    <a:pt x="550164" y="1459388"/>
                  </a:moveTo>
                  <a:lnTo>
                    <a:pt x="550164" y="1449324"/>
                  </a:lnTo>
                  <a:lnTo>
                    <a:pt x="547116" y="1455420"/>
                  </a:lnTo>
                  <a:lnTo>
                    <a:pt x="545597" y="1450781"/>
                  </a:lnTo>
                  <a:lnTo>
                    <a:pt x="483151" y="1470710"/>
                  </a:lnTo>
                  <a:lnTo>
                    <a:pt x="484632" y="1475232"/>
                  </a:lnTo>
                  <a:lnTo>
                    <a:pt x="484632" y="1480407"/>
                  </a:lnTo>
                  <a:lnTo>
                    <a:pt x="550164" y="1459388"/>
                  </a:lnTo>
                  <a:close/>
                </a:path>
                <a:path w="558165" h="1483359">
                  <a:moveTo>
                    <a:pt x="550164" y="1449324"/>
                  </a:moveTo>
                  <a:lnTo>
                    <a:pt x="545597" y="1450781"/>
                  </a:lnTo>
                  <a:lnTo>
                    <a:pt x="547116" y="1455420"/>
                  </a:lnTo>
                  <a:lnTo>
                    <a:pt x="550164" y="1449324"/>
                  </a:lnTo>
                  <a:close/>
                </a:path>
              </a:pathLst>
            </a:custGeom>
            <a:solidFill>
              <a:srgbClr val="000000"/>
            </a:solidFill>
          </p:spPr>
          <p:txBody>
            <a:bodyPr wrap="square" lIns="0" tIns="0" rIns="0" bIns="0" rtlCol="0"/>
            <a:lstStyle/>
            <a:p>
              <a:endParaRPr sz="1634"/>
            </a:p>
          </p:txBody>
        </p:sp>
        <p:sp>
          <p:nvSpPr>
            <p:cNvPr id="32" name="object 32"/>
            <p:cNvSpPr/>
            <p:nvPr/>
          </p:nvSpPr>
          <p:spPr>
            <a:xfrm>
              <a:off x="6518025" y="5391911"/>
              <a:ext cx="544195" cy="1470660"/>
            </a:xfrm>
            <a:custGeom>
              <a:avLst/>
              <a:gdLst/>
              <a:ahLst/>
              <a:cxnLst/>
              <a:rect l="l" t="t" r="r" b="b"/>
              <a:pathLst>
                <a:path w="544195" h="1470659">
                  <a:moveTo>
                    <a:pt x="544067" y="24383"/>
                  </a:moveTo>
                  <a:lnTo>
                    <a:pt x="473963" y="0"/>
                  </a:lnTo>
                  <a:lnTo>
                    <a:pt x="0" y="1447799"/>
                  </a:lnTo>
                  <a:lnTo>
                    <a:pt x="71627" y="1470659"/>
                  </a:lnTo>
                  <a:lnTo>
                    <a:pt x="544067" y="24383"/>
                  </a:lnTo>
                  <a:close/>
                </a:path>
              </a:pathLst>
            </a:custGeom>
            <a:solidFill>
              <a:srgbClr val="FF9800"/>
            </a:solidFill>
          </p:spPr>
          <p:txBody>
            <a:bodyPr wrap="square" lIns="0" tIns="0" rIns="0" bIns="0" rtlCol="0"/>
            <a:lstStyle/>
            <a:p>
              <a:endParaRPr sz="1634"/>
            </a:p>
          </p:txBody>
        </p:sp>
        <p:sp>
          <p:nvSpPr>
            <p:cNvPr id="33" name="object 33"/>
            <p:cNvSpPr/>
            <p:nvPr/>
          </p:nvSpPr>
          <p:spPr>
            <a:xfrm>
              <a:off x="6511930" y="5385816"/>
              <a:ext cx="556260" cy="1483360"/>
            </a:xfrm>
            <a:custGeom>
              <a:avLst/>
              <a:gdLst/>
              <a:ahLst/>
              <a:cxnLst/>
              <a:rect l="l" t="t" r="r" b="b"/>
              <a:pathLst>
                <a:path w="556259" h="1483359">
                  <a:moveTo>
                    <a:pt x="556260" y="27432"/>
                  </a:moveTo>
                  <a:lnTo>
                    <a:pt x="477012" y="0"/>
                  </a:lnTo>
                  <a:lnTo>
                    <a:pt x="0" y="1456944"/>
                  </a:lnTo>
                  <a:lnTo>
                    <a:pt x="7620" y="1459388"/>
                  </a:lnTo>
                  <a:lnTo>
                    <a:pt x="7620" y="1449324"/>
                  </a:lnTo>
                  <a:lnTo>
                    <a:pt x="12186" y="1450781"/>
                  </a:lnTo>
                  <a:lnTo>
                    <a:pt x="478536" y="26241"/>
                  </a:lnTo>
                  <a:lnTo>
                    <a:pt x="478536" y="10668"/>
                  </a:lnTo>
                  <a:lnTo>
                    <a:pt x="484632" y="7620"/>
                  </a:lnTo>
                  <a:lnTo>
                    <a:pt x="484632" y="12743"/>
                  </a:lnTo>
                  <a:lnTo>
                    <a:pt x="545624" y="33506"/>
                  </a:lnTo>
                  <a:lnTo>
                    <a:pt x="547116" y="28956"/>
                  </a:lnTo>
                  <a:lnTo>
                    <a:pt x="550164" y="35052"/>
                  </a:lnTo>
                  <a:lnTo>
                    <a:pt x="550164" y="46091"/>
                  </a:lnTo>
                  <a:lnTo>
                    <a:pt x="556260" y="27432"/>
                  </a:lnTo>
                  <a:close/>
                </a:path>
                <a:path w="556259" h="1483359">
                  <a:moveTo>
                    <a:pt x="12186" y="1450781"/>
                  </a:moveTo>
                  <a:lnTo>
                    <a:pt x="7620" y="1449324"/>
                  </a:lnTo>
                  <a:lnTo>
                    <a:pt x="10668" y="1455420"/>
                  </a:lnTo>
                  <a:lnTo>
                    <a:pt x="12186" y="1450781"/>
                  </a:lnTo>
                  <a:close/>
                </a:path>
                <a:path w="556259" h="1483359">
                  <a:moveTo>
                    <a:pt x="74633" y="1470711"/>
                  </a:moveTo>
                  <a:lnTo>
                    <a:pt x="12186" y="1450781"/>
                  </a:lnTo>
                  <a:lnTo>
                    <a:pt x="10668" y="1455420"/>
                  </a:lnTo>
                  <a:lnTo>
                    <a:pt x="7620" y="1449324"/>
                  </a:lnTo>
                  <a:lnTo>
                    <a:pt x="7620" y="1459388"/>
                  </a:lnTo>
                  <a:lnTo>
                    <a:pt x="73152" y="1480407"/>
                  </a:lnTo>
                  <a:lnTo>
                    <a:pt x="73152" y="1475232"/>
                  </a:lnTo>
                  <a:lnTo>
                    <a:pt x="74633" y="1470711"/>
                  </a:lnTo>
                  <a:close/>
                </a:path>
                <a:path w="556259" h="1483359">
                  <a:moveTo>
                    <a:pt x="79248" y="1472184"/>
                  </a:moveTo>
                  <a:lnTo>
                    <a:pt x="74633" y="1470711"/>
                  </a:lnTo>
                  <a:lnTo>
                    <a:pt x="73152" y="1475232"/>
                  </a:lnTo>
                  <a:lnTo>
                    <a:pt x="79248" y="1472184"/>
                  </a:lnTo>
                  <a:close/>
                </a:path>
                <a:path w="556259" h="1483359">
                  <a:moveTo>
                    <a:pt x="79248" y="1482363"/>
                  </a:moveTo>
                  <a:lnTo>
                    <a:pt x="79248" y="1472184"/>
                  </a:lnTo>
                  <a:lnTo>
                    <a:pt x="73152" y="1475232"/>
                  </a:lnTo>
                  <a:lnTo>
                    <a:pt x="73152" y="1480407"/>
                  </a:lnTo>
                  <a:lnTo>
                    <a:pt x="79248" y="1482363"/>
                  </a:lnTo>
                  <a:close/>
                </a:path>
                <a:path w="556259" h="1483359">
                  <a:moveTo>
                    <a:pt x="550164" y="46091"/>
                  </a:moveTo>
                  <a:lnTo>
                    <a:pt x="550164" y="35052"/>
                  </a:lnTo>
                  <a:lnTo>
                    <a:pt x="545624" y="33506"/>
                  </a:lnTo>
                  <a:lnTo>
                    <a:pt x="74633" y="1470711"/>
                  </a:lnTo>
                  <a:lnTo>
                    <a:pt x="79248" y="1472184"/>
                  </a:lnTo>
                  <a:lnTo>
                    <a:pt x="79248" y="1482363"/>
                  </a:lnTo>
                  <a:lnTo>
                    <a:pt x="80772" y="1482852"/>
                  </a:lnTo>
                  <a:lnTo>
                    <a:pt x="550164" y="46091"/>
                  </a:lnTo>
                  <a:close/>
                </a:path>
                <a:path w="556259" h="1483359">
                  <a:moveTo>
                    <a:pt x="484632" y="7620"/>
                  </a:moveTo>
                  <a:lnTo>
                    <a:pt x="478536" y="10668"/>
                  </a:lnTo>
                  <a:lnTo>
                    <a:pt x="483123" y="12229"/>
                  </a:lnTo>
                  <a:lnTo>
                    <a:pt x="484632" y="7620"/>
                  </a:lnTo>
                  <a:close/>
                </a:path>
                <a:path w="556259" h="1483359">
                  <a:moveTo>
                    <a:pt x="483123" y="12229"/>
                  </a:moveTo>
                  <a:lnTo>
                    <a:pt x="478536" y="10668"/>
                  </a:lnTo>
                  <a:lnTo>
                    <a:pt x="478536" y="26241"/>
                  </a:lnTo>
                  <a:lnTo>
                    <a:pt x="483123" y="12229"/>
                  </a:lnTo>
                  <a:close/>
                </a:path>
                <a:path w="556259" h="1483359">
                  <a:moveTo>
                    <a:pt x="484632" y="12743"/>
                  </a:moveTo>
                  <a:lnTo>
                    <a:pt x="484632" y="7620"/>
                  </a:lnTo>
                  <a:lnTo>
                    <a:pt x="483123" y="12229"/>
                  </a:lnTo>
                  <a:lnTo>
                    <a:pt x="484632" y="12743"/>
                  </a:lnTo>
                  <a:close/>
                </a:path>
                <a:path w="556259" h="1483359">
                  <a:moveTo>
                    <a:pt x="550164" y="35052"/>
                  </a:moveTo>
                  <a:lnTo>
                    <a:pt x="547116" y="28956"/>
                  </a:lnTo>
                  <a:lnTo>
                    <a:pt x="545624" y="33506"/>
                  </a:lnTo>
                  <a:lnTo>
                    <a:pt x="550164" y="35052"/>
                  </a:lnTo>
                  <a:close/>
                </a:path>
              </a:pathLst>
            </a:custGeom>
            <a:solidFill>
              <a:srgbClr val="000000"/>
            </a:solidFill>
          </p:spPr>
          <p:txBody>
            <a:bodyPr wrap="square" lIns="0" tIns="0" rIns="0" bIns="0" rtlCol="0"/>
            <a:lstStyle/>
            <a:p>
              <a:endParaRPr sz="1634"/>
            </a:p>
          </p:txBody>
        </p:sp>
        <p:sp>
          <p:nvSpPr>
            <p:cNvPr id="34" name="object 34"/>
            <p:cNvSpPr/>
            <p:nvPr/>
          </p:nvSpPr>
          <p:spPr>
            <a:xfrm>
              <a:off x="3108837" y="4783835"/>
              <a:ext cx="462280" cy="609600"/>
            </a:xfrm>
            <a:custGeom>
              <a:avLst/>
              <a:gdLst/>
              <a:ahLst/>
              <a:cxnLst/>
              <a:rect l="l" t="t" r="r" b="b"/>
              <a:pathLst>
                <a:path w="462279" h="609600">
                  <a:moveTo>
                    <a:pt x="461771" y="609599"/>
                  </a:moveTo>
                  <a:lnTo>
                    <a:pt x="457199" y="289559"/>
                  </a:lnTo>
                  <a:lnTo>
                    <a:pt x="233171" y="295655"/>
                  </a:lnTo>
                  <a:lnTo>
                    <a:pt x="233171" y="0"/>
                  </a:lnTo>
                  <a:lnTo>
                    <a:pt x="89915" y="0"/>
                  </a:lnTo>
                  <a:lnTo>
                    <a:pt x="85343" y="166115"/>
                  </a:lnTo>
                  <a:lnTo>
                    <a:pt x="0" y="166115"/>
                  </a:lnTo>
                  <a:lnTo>
                    <a:pt x="0" y="275843"/>
                  </a:lnTo>
                  <a:lnTo>
                    <a:pt x="89915" y="275843"/>
                  </a:lnTo>
                  <a:lnTo>
                    <a:pt x="89915" y="609599"/>
                  </a:lnTo>
                  <a:lnTo>
                    <a:pt x="461771" y="609599"/>
                  </a:lnTo>
                  <a:close/>
                </a:path>
              </a:pathLst>
            </a:custGeom>
            <a:solidFill>
              <a:srgbClr val="00CC98"/>
            </a:solidFill>
          </p:spPr>
          <p:txBody>
            <a:bodyPr wrap="square" lIns="0" tIns="0" rIns="0" bIns="0" rtlCol="0"/>
            <a:lstStyle/>
            <a:p>
              <a:endParaRPr sz="1634"/>
            </a:p>
          </p:txBody>
        </p:sp>
        <p:sp>
          <p:nvSpPr>
            <p:cNvPr id="35" name="object 35"/>
            <p:cNvSpPr/>
            <p:nvPr/>
          </p:nvSpPr>
          <p:spPr>
            <a:xfrm>
              <a:off x="3104266" y="4779264"/>
              <a:ext cx="471170" cy="619125"/>
            </a:xfrm>
            <a:custGeom>
              <a:avLst/>
              <a:gdLst/>
              <a:ahLst/>
              <a:cxnLst/>
              <a:rect l="l" t="t" r="r" b="b"/>
              <a:pathLst>
                <a:path w="471170" h="619125">
                  <a:moveTo>
                    <a:pt x="85469" y="166116"/>
                  </a:moveTo>
                  <a:lnTo>
                    <a:pt x="1524" y="166116"/>
                  </a:lnTo>
                  <a:lnTo>
                    <a:pt x="0" y="167640"/>
                  </a:lnTo>
                  <a:lnTo>
                    <a:pt x="0" y="283464"/>
                  </a:lnTo>
                  <a:lnTo>
                    <a:pt x="1524" y="284988"/>
                  </a:lnTo>
                  <a:lnTo>
                    <a:pt x="4572" y="284988"/>
                  </a:lnTo>
                  <a:lnTo>
                    <a:pt x="4572" y="175260"/>
                  </a:lnTo>
                  <a:lnTo>
                    <a:pt x="9144" y="170688"/>
                  </a:lnTo>
                  <a:lnTo>
                    <a:pt x="9144" y="175260"/>
                  </a:lnTo>
                  <a:lnTo>
                    <a:pt x="85344" y="175260"/>
                  </a:lnTo>
                  <a:lnTo>
                    <a:pt x="85344" y="170688"/>
                  </a:lnTo>
                  <a:lnTo>
                    <a:pt x="85469" y="166116"/>
                  </a:lnTo>
                  <a:close/>
                </a:path>
                <a:path w="471170" h="619125">
                  <a:moveTo>
                    <a:pt x="9144" y="175260"/>
                  </a:moveTo>
                  <a:lnTo>
                    <a:pt x="9144" y="170688"/>
                  </a:lnTo>
                  <a:lnTo>
                    <a:pt x="4572" y="175260"/>
                  </a:lnTo>
                  <a:lnTo>
                    <a:pt x="9144" y="175260"/>
                  </a:lnTo>
                  <a:close/>
                </a:path>
                <a:path w="471170" h="619125">
                  <a:moveTo>
                    <a:pt x="9144" y="275844"/>
                  </a:moveTo>
                  <a:lnTo>
                    <a:pt x="9144" y="175260"/>
                  </a:lnTo>
                  <a:lnTo>
                    <a:pt x="4572" y="175260"/>
                  </a:lnTo>
                  <a:lnTo>
                    <a:pt x="4572" y="275844"/>
                  </a:lnTo>
                  <a:lnTo>
                    <a:pt x="9144" y="275844"/>
                  </a:lnTo>
                  <a:close/>
                </a:path>
                <a:path w="471170" h="619125">
                  <a:moveTo>
                    <a:pt x="99060" y="609600"/>
                  </a:moveTo>
                  <a:lnTo>
                    <a:pt x="99060" y="277368"/>
                  </a:lnTo>
                  <a:lnTo>
                    <a:pt x="97536" y="275844"/>
                  </a:lnTo>
                  <a:lnTo>
                    <a:pt x="4572" y="275844"/>
                  </a:lnTo>
                  <a:lnTo>
                    <a:pt x="9144" y="280416"/>
                  </a:lnTo>
                  <a:lnTo>
                    <a:pt x="9144" y="284988"/>
                  </a:lnTo>
                  <a:lnTo>
                    <a:pt x="89916" y="284988"/>
                  </a:lnTo>
                  <a:lnTo>
                    <a:pt x="89916" y="280416"/>
                  </a:lnTo>
                  <a:lnTo>
                    <a:pt x="94488" y="284988"/>
                  </a:lnTo>
                  <a:lnTo>
                    <a:pt x="94488" y="609600"/>
                  </a:lnTo>
                  <a:lnTo>
                    <a:pt x="99060" y="609600"/>
                  </a:lnTo>
                  <a:close/>
                </a:path>
                <a:path w="471170" h="619125">
                  <a:moveTo>
                    <a:pt x="9144" y="284988"/>
                  </a:moveTo>
                  <a:lnTo>
                    <a:pt x="9144" y="280416"/>
                  </a:lnTo>
                  <a:lnTo>
                    <a:pt x="4572" y="275844"/>
                  </a:lnTo>
                  <a:lnTo>
                    <a:pt x="4572" y="284988"/>
                  </a:lnTo>
                  <a:lnTo>
                    <a:pt x="9144" y="284988"/>
                  </a:lnTo>
                  <a:close/>
                </a:path>
                <a:path w="471170" h="619125">
                  <a:moveTo>
                    <a:pt x="89916" y="166116"/>
                  </a:moveTo>
                  <a:lnTo>
                    <a:pt x="85469" y="166116"/>
                  </a:lnTo>
                  <a:lnTo>
                    <a:pt x="85344" y="170688"/>
                  </a:lnTo>
                  <a:lnTo>
                    <a:pt x="89916" y="166116"/>
                  </a:lnTo>
                  <a:close/>
                </a:path>
                <a:path w="471170" h="619125">
                  <a:moveTo>
                    <a:pt x="242316" y="294038"/>
                  </a:moveTo>
                  <a:lnTo>
                    <a:pt x="242316" y="1524"/>
                  </a:lnTo>
                  <a:lnTo>
                    <a:pt x="240792" y="0"/>
                  </a:lnTo>
                  <a:lnTo>
                    <a:pt x="91440" y="0"/>
                  </a:lnTo>
                  <a:lnTo>
                    <a:pt x="89916" y="1524"/>
                  </a:lnTo>
                  <a:lnTo>
                    <a:pt x="89916" y="166116"/>
                  </a:lnTo>
                  <a:lnTo>
                    <a:pt x="85344" y="170688"/>
                  </a:lnTo>
                  <a:lnTo>
                    <a:pt x="85344" y="175260"/>
                  </a:lnTo>
                  <a:lnTo>
                    <a:pt x="92964" y="175260"/>
                  </a:lnTo>
                  <a:lnTo>
                    <a:pt x="94488" y="173736"/>
                  </a:lnTo>
                  <a:lnTo>
                    <a:pt x="94488" y="9144"/>
                  </a:lnTo>
                  <a:lnTo>
                    <a:pt x="99060" y="4572"/>
                  </a:lnTo>
                  <a:lnTo>
                    <a:pt x="99060" y="9144"/>
                  </a:lnTo>
                  <a:lnTo>
                    <a:pt x="233172" y="9144"/>
                  </a:lnTo>
                  <a:lnTo>
                    <a:pt x="233172" y="4572"/>
                  </a:lnTo>
                  <a:lnTo>
                    <a:pt x="237744" y="9144"/>
                  </a:lnTo>
                  <a:lnTo>
                    <a:pt x="237744" y="294132"/>
                  </a:lnTo>
                  <a:lnTo>
                    <a:pt x="242316" y="294038"/>
                  </a:lnTo>
                  <a:close/>
                </a:path>
                <a:path w="471170" h="619125">
                  <a:moveTo>
                    <a:pt x="89916" y="166116"/>
                  </a:moveTo>
                  <a:lnTo>
                    <a:pt x="89916" y="4572"/>
                  </a:lnTo>
                  <a:lnTo>
                    <a:pt x="85469" y="166116"/>
                  </a:lnTo>
                  <a:lnTo>
                    <a:pt x="89916" y="166116"/>
                  </a:lnTo>
                  <a:close/>
                </a:path>
                <a:path w="471170" h="619125">
                  <a:moveTo>
                    <a:pt x="94488" y="284988"/>
                  </a:moveTo>
                  <a:lnTo>
                    <a:pt x="89916" y="280416"/>
                  </a:lnTo>
                  <a:lnTo>
                    <a:pt x="89916" y="284988"/>
                  </a:lnTo>
                  <a:lnTo>
                    <a:pt x="94488" y="284988"/>
                  </a:lnTo>
                  <a:close/>
                </a:path>
                <a:path w="471170" h="619125">
                  <a:moveTo>
                    <a:pt x="99060" y="618744"/>
                  </a:moveTo>
                  <a:lnTo>
                    <a:pt x="99060" y="614172"/>
                  </a:lnTo>
                  <a:lnTo>
                    <a:pt x="94488" y="609600"/>
                  </a:lnTo>
                  <a:lnTo>
                    <a:pt x="94488" y="284988"/>
                  </a:lnTo>
                  <a:lnTo>
                    <a:pt x="89916" y="284988"/>
                  </a:lnTo>
                  <a:lnTo>
                    <a:pt x="89916" y="617220"/>
                  </a:lnTo>
                  <a:lnTo>
                    <a:pt x="91440" y="618744"/>
                  </a:lnTo>
                  <a:lnTo>
                    <a:pt x="99060" y="618744"/>
                  </a:lnTo>
                  <a:close/>
                </a:path>
                <a:path w="471170" h="619125">
                  <a:moveTo>
                    <a:pt x="99060" y="4572"/>
                  </a:moveTo>
                  <a:lnTo>
                    <a:pt x="94488" y="9144"/>
                  </a:lnTo>
                  <a:lnTo>
                    <a:pt x="98934" y="9144"/>
                  </a:lnTo>
                  <a:lnTo>
                    <a:pt x="99060" y="4572"/>
                  </a:lnTo>
                  <a:close/>
                </a:path>
                <a:path w="471170" h="619125">
                  <a:moveTo>
                    <a:pt x="98934" y="9144"/>
                  </a:moveTo>
                  <a:lnTo>
                    <a:pt x="94488" y="9144"/>
                  </a:lnTo>
                  <a:lnTo>
                    <a:pt x="94488" y="170688"/>
                  </a:lnTo>
                  <a:lnTo>
                    <a:pt x="98934" y="9144"/>
                  </a:lnTo>
                  <a:close/>
                </a:path>
                <a:path w="471170" h="619125">
                  <a:moveTo>
                    <a:pt x="466344" y="618744"/>
                  </a:moveTo>
                  <a:lnTo>
                    <a:pt x="466344" y="609600"/>
                  </a:lnTo>
                  <a:lnTo>
                    <a:pt x="461772" y="614172"/>
                  </a:lnTo>
                  <a:lnTo>
                    <a:pt x="461706" y="609600"/>
                  </a:lnTo>
                  <a:lnTo>
                    <a:pt x="94488" y="609600"/>
                  </a:lnTo>
                  <a:lnTo>
                    <a:pt x="99060" y="614172"/>
                  </a:lnTo>
                  <a:lnTo>
                    <a:pt x="99060" y="618744"/>
                  </a:lnTo>
                  <a:lnTo>
                    <a:pt x="466344" y="618744"/>
                  </a:lnTo>
                  <a:close/>
                </a:path>
                <a:path w="471170" h="619125">
                  <a:moveTo>
                    <a:pt x="99060" y="9144"/>
                  </a:moveTo>
                  <a:lnTo>
                    <a:pt x="99060" y="4572"/>
                  </a:lnTo>
                  <a:lnTo>
                    <a:pt x="98934" y="9144"/>
                  </a:lnTo>
                  <a:close/>
                </a:path>
                <a:path w="471170" h="619125">
                  <a:moveTo>
                    <a:pt x="237744" y="9144"/>
                  </a:moveTo>
                  <a:lnTo>
                    <a:pt x="233172" y="4572"/>
                  </a:lnTo>
                  <a:lnTo>
                    <a:pt x="233172" y="9144"/>
                  </a:lnTo>
                  <a:lnTo>
                    <a:pt x="237744" y="9144"/>
                  </a:lnTo>
                  <a:close/>
                </a:path>
                <a:path w="471170" h="619125">
                  <a:moveTo>
                    <a:pt x="242316" y="304706"/>
                  </a:moveTo>
                  <a:lnTo>
                    <a:pt x="242316" y="300228"/>
                  </a:lnTo>
                  <a:lnTo>
                    <a:pt x="237744" y="294132"/>
                  </a:lnTo>
                  <a:lnTo>
                    <a:pt x="237744" y="9144"/>
                  </a:lnTo>
                  <a:lnTo>
                    <a:pt x="233172" y="9144"/>
                  </a:lnTo>
                  <a:lnTo>
                    <a:pt x="233172" y="301752"/>
                  </a:lnTo>
                  <a:lnTo>
                    <a:pt x="236220" y="304800"/>
                  </a:lnTo>
                  <a:lnTo>
                    <a:pt x="242316" y="304706"/>
                  </a:lnTo>
                  <a:close/>
                </a:path>
                <a:path w="471170" h="619125">
                  <a:moveTo>
                    <a:pt x="470916" y="615696"/>
                  </a:moveTo>
                  <a:lnTo>
                    <a:pt x="470916" y="614172"/>
                  </a:lnTo>
                  <a:lnTo>
                    <a:pt x="466344" y="294132"/>
                  </a:lnTo>
                  <a:lnTo>
                    <a:pt x="464820" y="292608"/>
                  </a:lnTo>
                  <a:lnTo>
                    <a:pt x="464820" y="291084"/>
                  </a:lnTo>
                  <a:lnTo>
                    <a:pt x="463296" y="291084"/>
                  </a:lnTo>
                  <a:lnTo>
                    <a:pt x="461772" y="289560"/>
                  </a:lnTo>
                  <a:lnTo>
                    <a:pt x="237744" y="294132"/>
                  </a:lnTo>
                  <a:lnTo>
                    <a:pt x="242316" y="300228"/>
                  </a:lnTo>
                  <a:lnTo>
                    <a:pt x="242316" y="304706"/>
                  </a:lnTo>
                  <a:lnTo>
                    <a:pt x="457200" y="300321"/>
                  </a:lnTo>
                  <a:lnTo>
                    <a:pt x="457200" y="295656"/>
                  </a:lnTo>
                  <a:lnTo>
                    <a:pt x="461772" y="300228"/>
                  </a:lnTo>
                  <a:lnTo>
                    <a:pt x="461772" y="609600"/>
                  </a:lnTo>
                  <a:lnTo>
                    <a:pt x="466344" y="609600"/>
                  </a:lnTo>
                  <a:lnTo>
                    <a:pt x="466344" y="618744"/>
                  </a:lnTo>
                  <a:lnTo>
                    <a:pt x="467868" y="618744"/>
                  </a:lnTo>
                  <a:lnTo>
                    <a:pt x="470916" y="615696"/>
                  </a:lnTo>
                  <a:close/>
                </a:path>
                <a:path w="471170" h="619125">
                  <a:moveTo>
                    <a:pt x="461772" y="300228"/>
                  </a:moveTo>
                  <a:lnTo>
                    <a:pt x="457200" y="295656"/>
                  </a:lnTo>
                  <a:lnTo>
                    <a:pt x="457266" y="300319"/>
                  </a:lnTo>
                  <a:lnTo>
                    <a:pt x="461772" y="300228"/>
                  </a:lnTo>
                  <a:close/>
                </a:path>
                <a:path w="471170" h="619125">
                  <a:moveTo>
                    <a:pt x="457266" y="300319"/>
                  </a:moveTo>
                  <a:lnTo>
                    <a:pt x="457200" y="295656"/>
                  </a:lnTo>
                  <a:lnTo>
                    <a:pt x="457200" y="300321"/>
                  </a:lnTo>
                  <a:close/>
                </a:path>
                <a:path w="471170" h="619125">
                  <a:moveTo>
                    <a:pt x="461772" y="609600"/>
                  </a:moveTo>
                  <a:lnTo>
                    <a:pt x="461772" y="300228"/>
                  </a:lnTo>
                  <a:lnTo>
                    <a:pt x="457266" y="300319"/>
                  </a:lnTo>
                  <a:lnTo>
                    <a:pt x="461706" y="609600"/>
                  </a:lnTo>
                  <a:close/>
                </a:path>
                <a:path w="471170" h="619125">
                  <a:moveTo>
                    <a:pt x="466344" y="609600"/>
                  </a:moveTo>
                  <a:lnTo>
                    <a:pt x="461706" y="609600"/>
                  </a:lnTo>
                  <a:lnTo>
                    <a:pt x="461772" y="614172"/>
                  </a:lnTo>
                  <a:lnTo>
                    <a:pt x="466344" y="609600"/>
                  </a:lnTo>
                  <a:close/>
                </a:path>
              </a:pathLst>
            </a:custGeom>
            <a:solidFill>
              <a:srgbClr val="000000"/>
            </a:solidFill>
          </p:spPr>
          <p:txBody>
            <a:bodyPr wrap="square" lIns="0" tIns="0" rIns="0" bIns="0" rtlCol="0"/>
            <a:lstStyle/>
            <a:p>
              <a:endParaRPr sz="1634"/>
            </a:p>
          </p:txBody>
        </p:sp>
        <p:sp>
          <p:nvSpPr>
            <p:cNvPr id="36" name="object 36"/>
            <p:cNvSpPr/>
            <p:nvPr/>
          </p:nvSpPr>
          <p:spPr>
            <a:xfrm>
              <a:off x="6911217" y="4786883"/>
              <a:ext cx="462280" cy="609600"/>
            </a:xfrm>
            <a:custGeom>
              <a:avLst/>
              <a:gdLst/>
              <a:ahLst/>
              <a:cxnLst/>
              <a:rect l="l" t="t" r="r" b="b"/>
              <a:pathLst>
                <a:path w="462279" h="609600">
                  <a:moveTo>
                    <a:pt x="461771" y="275843"/>
                  </a:moveTo>
                  <a:lnTo>
                    <a:pt x="461771" y="166115"/>
                  </a:lnTo>
                  <a:lnTo>
                    <a:pt x="374903" y="166115"/>
                  </a:lnTo>
                  <a:lnTo>
                    <a:pt x="370331" y="0"/>
                  </a:lnTo>
                  <a:lnTo>
                    <a:pt x="228599" y="0"/>
                  </a:lnTo>
                  <a:lnTo>
                    <a:pt x="228599" y="295655"/>
                  </a:lnTo>
                  <a:lnTo>
                    <a:pt x="4571" y="291083"/>
                  </a:lnTo>
                  <a:lnTo>
                    <a:pt x="0" y="609599"/>
                  </a:lnTo>
                  <a:lnTo>
                    <a:pt x="370331" y="609599"/>
                  </a:lnTo>
                  <a:lnTo>
                    <a:pt x="370331" y="275843"/>
                  </a:lnTo>
                  <a:lnTo>
                    <a:pt x="461771" y="275843"/>
                  </a:lnTo>
                  <a:close/>
                </a:path>
              </a:pathLst>
            </a:custGeom>
            <a:solidFill>
              <a:srgbClr val="00CC98"/>
            </a:solidFill>
          </p:spPr>
          <p:txBody>
            <a:bodyPr wrap="square" lIns="0" tIns="0" rIns="0" bIns="0" rtlCol="0"/>
            <a:lstStyle/>
            <a:p>
              <a:endParaRPr sz="1634"/>
            </a:p>
          </p:txBody>
        </p:sp>
        <p:sp>
          <p:nvSpPr>
            <p:cNvPr id="37" name="object 37"/>
            <p:cNvSpPr/>
            <p:nvPr/>
          </p:nvSpPr>
          <p:spPr>
            <a:xfrm>
              <a:off x="6905122" y="4782312"/>
              <a:ext cx="472440" cy="619125"/>
            </a:xfrm>
            <a:custGeom>
              <a:avLst/>
              <a:gdLst/>
              <a:ahLst/>
              <a:cxnLst/>
              <a:rect l="l" t="t" r="r" b="b"/>
              <a:pathLst>
                <a:path w="472440" h="619125">
                  <a:moveTo>
                    <a:pt x="376428" y="609600"/>
                  </a:moveTo>
                  <a:lnTo>
                    <a:pt x="10733" y="609600"/>
                  </a:lnTo>
                  <a:lnTo>
                    <a:pt x="10668" y="614172"/>
                  </a:lnTo>
                  <a:lnTo>
                    <a:pt x="6096" y="609600"/>
                  </a:lnTo>
                  <a:lnTo>
                    <a:pt x="6096" y="295656"/>
                  </a:lnTo>
                  <a:lnTo>
                    <a:pt x="0" y="614172"/>
                  </a:lnTo>
                  <a:lnTo>
                    <a:pt x="0" y="615696"/>
                  </a:lnTo>
                  <a:lnTo>
                    <a:pt x="3048" y="618744"/>
                  </a:lnTo>
                  <a:lnTo>
                    <a:pt x="371856" y="618744"/>
                  </a:lnTo>
                  <a:lnTo>
                    <a:pt x="371856" y="614172"/>
                  </a:lnTo>
                  <a:lnTo>
                    <a:pt x="376428" y="609600"/>
                  </a:lnTo>
                  <a:close/>
                </a:path>
                <a:path w="472440" h="619125">
                  <a:moveTo>
                    <a:pt x="234696" y="295656"/>
                  </a:moveTo>
                  <a:lnTo>
                    <a:pt x="15240" y="289684"/>
                  </a:lnTo>
                  <a:lnTo>
                    <a:pt x="9144" y="289560"/>
                  </a:lnTo>
                  <a:lnTo>
                    <a:pt x="7620" y="291084"/>
                  </a:lnTo>
                  <a:lnTo>
                    <a:pt x="6096" y="291084"/>
                  </a:lnTo>
                  <a:lnTo>
                    <a:pt x="6096" y="609600"/>
                  </a:lnTo>
                  <a:lnTo>
                    <a:pt x="10668" y="609600"/>
                  </a:lnTo>
                  <a:lnTo>
                    <a:pt x="10668" y="300228"/>
                  </a:lnTo>
                  <a:lnTo>
                    <a:pt x="15240" y="295656"/>
                  </a:lnTo>
                  <a:lnTo>
                    <a:pt x="15240" y="300321"/>
                  </a:lnTo>
                  <a:lnTo>
                    <a:pt x="228600" y="304706"/>
                  </a:lnTo>
                  <a:lnTo>
                    <a:pt x="228600" y="300228"/>
                  </a:lnTo>
                  <a:lnTo>
                    <a:pt x="234696" y="295656"/>
                  </a:lnTo>
                  <a:close/>
                </a:path>
                <a:path w="472440" h="619125">
                  <a:moveTo>
                    <a:pt x="10733" y="609600"/>
                  </a:moveTo>
                  <a:lnTo>
                    <a:pt x="6096" y="609600"/>
                  </a:lnTo>
                  <a:lnTo>
                    <a:pt x="10668" y="614172"/>
                  </a:lnTo>
                  <a:lnTo>
                    <a:pt x="10733" y="609600"/>
                  </a:lnTo>
                  <a:close/>
                </a:path>
                <a:path w="472440" h="619125">
                  <a:moveTo>
                    <a:pt x="15240" y="295656"/>
                  </a:moveTo>
                  <a:lnTo>
                    <a:pt x="10668" y="300228"/>
                  </a:lnTo>
                  <a:lnTo>
                    <a:pt x="15173" y="300320"/>
                  </a:lnTo>
                  <a:lnTo>
                    <a:pt x="15240" y="295656"/>
                  </a:lnTo>
                  <a:close/>
                </a:path>
                <a:path w="472440" h="619125">
                  <a:moveTo>
                    <a:pt x="15173" y="300320"/>
                  </a:moveTo>
                  <a:lnTo>
                    <a:pt x="10668" y="300228"/>
                  </a:lnTo>
                  <a:lnTo>
                    <a:pt x="10668" y="609600"/>
                  </a:lnTo>
                  <a:lnTo>
                    <a:pt x="15173" y="300320"/>
                  </a:lnTo>
                  <a:close/>
                </a:path>
                <a:path w="472440" h="619125">
                  <a:moveTo>
                    <a:pt x="15240" y="300321"/>
                  </a:moveTo>
                  <a:lnTo>
                    <a:pt x="15240" y="295656"/>
                  </a:lnTo>
                  <a:lnTo>
                    <a:pt x="15173" y="300320"/>
                  </a:lnTo>
                  <a:close/>
                </a:path>
                <a:path w="472440" h="619125">
                  <a:moveTo>
                    <a:pt x="387096" y="175260"/>
                  </a:moveTo>
                  <a:lnTo>
                    <a:pt x="387096" y="170688"/>
                  </a:lnTo>
                  <a:lnTo>
                    <a:pt x="381000" y="166116"/>
                  </a:lnTo>
                  <a:lnTo>
                    <a:pt x="381000" y="1524"/>
                  </a:lnTo>
                  <a:lnTo>
                    <a:pt x="379476" y="0"/>
                  </a:lnTo>
                  <a:lnTo>
                    <a:pt x="231648" y="0"/>
                  </a:lnTo>
                  <a:lnTo>
                    <a:pt x="228600" y="1524"/>
                  </a:lnTo>
                  <a:lnTo>
                    <a:pt x="228600" y="295490"/>
                  </a:lnTo>
                  <a:lnTo>
                    <a:pt x="234696" y="295656"/>
                  </a:lnTo>
                  <a:lnTo>
                    <a:pt x="234696" y="9144"/>
                  </a:lnTo>
                  <a:lnTo>
                    <a:pt x="239268" y="4572"/>
                  </a:lnTo>
                  <a:lnTo>
                    <a:pt x="239268" y="9144"/>
                  </a:lnTo>
                  <a:lnTo>
                    <a:pt x="371856" y="9144"/>
                  </a:lnTo>
                  <a:lnTo>
                    <a:pt x="371856" y="4572"/>
                  </a:lnTo>
                  <a:lnTo>
                    <a:pt x="376428" y="9144"/>
                  </a:lnTo>
                  <a:lnTo>
                    <a:pt x="376428" y="173736"/>
                  </a:lnTo>
                  <a:lnTo>
                    <a:pt x="379476" y="175260"/>
                  </a:lnTo>
                  <a:lnTo>
                    <a:pt x="387096" y="175260"/>
                  </a:lnTo>
                  <a:close/>
                </a:path>
                <a:path w="472440" h="619125">
                  <a:moveTo>
                    <a:pt x="239268" y="301752"/>
                  </a:moveTo>
                  <a:lnTo>
                    <a:pt x="239268" y="9144"/>
                  </a:lnTo>
                  <a:lnTo>
                    <a:pt x="234696" y="9144"/>
                  </a:lnTo>
                  <a:lnTo>
                    <a:pt x="234696" y="295656"/>
                  </a:lnTo>
                  <a:lnTo>
                    <a:pt x="228600" y="300228"/>
                  </a:lnTo>
                  <a:lnTo>
                    <a:pt x="228600" y="304706"/>
                  </a:lnTo>
                  <a:lnTo>
                    <a:pt x="234696" y="304800"/>
                  </a:lnTo>
                  <a:lnTo>
                    <a:pt x="236220" y="303276"/>
                  </a:lnTo>
                  <a:lnTo>
                    <a:pt x="237744" y="303276"/>
                  </a:lnTo>
                  <a:lnTo>
                    <a:pt x="237744" y="301752"/>
                  </a:lnTo>
                  <a:lnTo>
                    <a:pt x="239268" y="301752"/>
                  </a:lnTo>
                  <a:close/>
                </a:path>
                <a:path w="472440" h="619125">
                  <a:moveTo>
                    <a:pt x="239268" y="9144"/>
                  </a:moveTo>
                  <a:lnTo>
                    <a:pt x="239268" y="4572"/>
                  </a:lnTo>
                  <a:lnTo>
                    <a:pt x="234696" y="9144"/>
                  </a:lnTo>
                  <a:lnTo>
                    <a:pt x="239268" y="9144"/>
                  </a:lnTo>
                  <a:close/>
                </a:path>
                <a:path w="472440" h="619125">
                  <a:moveTo>
                    <a:pt x="376428" y="9144"/>
                  </a:moveTo>
                  <a:lnTo>
                    <a:pt x="371856" y="4572"/>
                  </a:lnTo>
                  <a:lnTo>
                    <a:pt x="371981" y="9144"/>
                  </a:lnTo>
                  <a:lnTo>
                    <a:pt x="376428" y="9144"/>
                  </a:lnTo>
                  <a:close/>
                </a:path>
                <a:path w="472440" h="619125">
                  <a:moveTo>
                    <a:pt x="371981" y="9144"/>
                  </a:moveTo>
                  <a:lnTo>
                    <a:pt x="371856" y="4572"/>
                  </a:lnTo>
                  <a:lnTo>
                    <a:pt x="371856" y="9144"/>
                  </a:lnTo>
                  <a:close/>
                </a:path>
                <a:path w="472440" h="619125">
                  <a:moveTo>
                    <a:pt x="467868" y="275844"/>
                  </a:moveTo>
                  <a:lnTo>
                    <a:pt x="374904" y="275844"/>
                  </a:lnTo>
                  <a:lnTo>
                    <a:pt x="371856" y="277368"/>
                  </a:lnTo>
                  <a:lnTo>
                    <a:pt x="371856" y="609600"/>
                  </a:lnTo>
                  <a:lnTo>
                    <a:pt x="376428" y="609600"/>
                  </a:lnTo>
                  <a:lnTo>
                    <a:pt x="376428" y="284988"/>
                  </a:lnTo>
                  <a:lnTo>
                    <a:pt x="381000" y="280416"/>
                  </a:lnTo>
                  <a:lnTo>
                    <a:pt x="381000" y="284988"/>
                  </a:lnTo>
                  <a:lnTo>
                    <a:pt x="463296" y="284988"/>
                  </a:lnTo>
                  <a:lnTo>
                    <a:pt x="463296" y="280416"/>
                  </a:lnTo>
                  <a:lnTo>
                    <a:pt x="467868" y="275844"/>
                  </a:lnTo>
                  <a:close/>
                </a:path>
                <a:path w="472440" h="619125">
                  <a:moveTo>
                    <a:pt x="381000" y="617220"/>
                  </a:moveTo>
                  <a:lnTo>
                    <a:pt x="381000" y="284988"/>
                  </a:lnTo>
                  <a:lnTo>
                    <a:pt x="376428" y="284988"/>
                  </a:lnTo>
                  <a:lnTo>
                    <a:pt x="376428" y="609600"/>
                  </a:lnTo>
                  <a:lnTo>
                    <a:pt x="371856" y="614172"/>
                  </a:lnTo>
                  <a:lnTo>
                    <a:pt x="371856" y="618744"/>
                  </a:lnTo>
                  <a:lnTo>
                    <a:pt x="379476" y="618744"/>
                  </a:lnTo>
                  <a:lnTo>
                    <a:pt x="381000" y="617220"/>
                  </a:lnTo>
                  <a:close/>
                </a:path>
                <a:path w="472440" h="619125">
                  <a:moveTo>
                    <a:pt x="376428" y="170688"/>
                  </a:moveTo>
                  <a:lnTo>
                    <a:pt x="376428" y="9144"/>
                  </a:lnTo>
                  <a:lnTo>
                    <a:pt x="371981" y="9144"/>
                  </a:lnTo>
                  <a:lnTo>
                    <a:pt x="376428" y="170688"/>
                  </a:lnTo>
                  <a:close/>
                </a:path>
                <a:path w="472440" h="619125">
                  <a:moveTo>
                    <a:pt x="381000" y="284988"/>
                  </a:moveTo>
                  <a:lnTo>
                    <a:pt x="381000" y="280416"/>
                  </a:lnTo>
                  <a:lnTo>
                    <a:pt x="376428" y="284988"/>
                  </a:lnTo>
                  <a:lnTo>
                    <a:pt x="381000" y="284988"/>
                  </a:lnTo>
                  <a:close/>
                </a:path>
                <a:path w="472440" h="619125">
                  <a:moveTo>
                    <a:pt x="386928" y="166116"/>
                  </a:moveTo>
                  <a:lnTo>
                    <a:pt x="381000" y="4572"/>
                  </a:lnTo>
                  <a:lnTo>
                    <a:pt x="381000" y="166116"/>
                  </a:lnTo>
                  <a:lnTo>
                    <a:pt x="386928" y="166116"/>
                  </a:lnTo>
                  <a:close/>
                </a:path>
                <a:path w="472440" h="619125">
                  <a:moveTo>
                    <a:pt x="387096" y="170688"/>
                  </a:moveTo>
                  <a:lnTo>
                    <a:pt x="386928" y="166116"/>
                  </a:lnTo>
                  <a:lnTo>
                    <a:pt x="381000" y="166116"/>
                  </a:lnTo>
                  <a:lnTo>
                    <a:pt x="387096" y="170688"/>
                  </a:lnTo>
                  <a:close/>
                </a:path>
                <a:path w="472440" h="619125">
                  <a:moveTo>
                    <a:pt x="472440" y="283464"/>
                  </a:moveTo>
                  <a:lnTo>
                    <a:pt x="472440" y="169164"/>
                  </a:lnTo>
                  <a:lnTo>
                    <a:pt x="469392" y="166116"/>
                  </a:lnTo>
                  <a:lnTo>
                    <a:pt x="386928" y="166116"/>
                  </a:lnTo>
                  <a:lnTo>
                    <a:pt x="387096" y="170688"/>
                  </a:lnTo>
                  <a:lnTo>
                    <a:pt x="387096" y="175260"/>
                  </a:lnTo>
                  <a:lnTo>
                    <a:pt x="463296" y="175260"/>
                  </a:lnTo>
                  <a:lnTo>
                    <a:pt x="463296" y="170688"/>
                  </a:lnTo>
                  <a:lnTo>
                    <a:pt x="467868" y="175260"/>
                  </a:lnTo>
                  <a:lnTo>
                    <a:pt x="467868" y="284988"/>
                  </a:lnTo>
                  <a:lnTo>
                    <a:pt x="469392" y="284988"/>
                  </a:lnTo>
                  <a:lnTo>
                    <a:pt x="472440" y="283464"/>
                  </a:lnTo>
                  <a:close/>
                </a:path>
                <a:path w="472440" h="619125">
                  <a:moveTo>
                    <a:pt x="467868" y="175260"/>
                  </a:moveTo>
                  <a:lnTo>
                    <a:pt x="463296" y="170688"/>
                  </a:lnTo>
                  <a:lnTo>
                    <a:pt x="463296" y="175260"/>
                  </a:lnTo>
                  <a:lnTo>
                    <a:pt x="467868" y="175260"/>
                  </a:lnTo>
                  <a:close/>
                </a:path>
                <a:path w="472440" h="619125">
                  <a:moveTo>
                    <a:pt x="467868" y="275844"/>
                  </a:moveTo>
                  <a:lnTo>
                    <a:pt x="467868" y="175260"/>
                  </a:lnTo>
                  <a:lnTo>
                    <a:pt x="463296" y="175260"/>
                  </a:lnTo>
                  <a:lnTo>
                    <a:pt x="463296" y="275844"/>
                  </a:lnTo>
                  <a:lnTo>
                    <a:pt x="467868" y="275844"/>
                  </a:lnTo>
                  <a:close/>
                </a:path>
                <a:path w="472440" h="619125">
                  <a:moveTo>
                    <a:pt x="467868" y="284988"/>
                  </a:moveTo>
                  <a:lnTo>
                    <a:pt x="467868" y="275844"/>
                  </a:lnTo>
                  <a:lnTo>
                    <a:pt x="463296" y="280416"/>
                  </a:lnTo>
                  <a:lnTo>
                    <a:pt x="463296" y="284988"/>
                  </a:lnTo>
                  <a:lnTo>
                    <a:pt x="467868" y="284988"/>
                  </a:lnTo>
                  <a:close/>
                </a:path>
              </a:pathLst>
            </a:custGeom>
            <a:solidFill>
              <a:srgbClr val="000000"/>
            </a:solidFill>
          </p:spPr>
          <p:txBody>
            <a:bodyPr wrap="square" lIns="0" tIns="0" rIns="0" bIns="0" rtlCol="0"/>
            <a:lstStyle/>
            <a:p>
              <a:endParaRPr sz="1634"/>
            </a:p>
          </p:txBody>
        </p:sp>
        <p:sp>
          <p:nvSpPr>
            <p:cNvPr id="38" name="object 38"/>
            <p:cNvSpPr/>
            <p:nvPr/>
          </p:nvSpPr>
          <p:spPr>
            <a:xfrm>
              <a:off x="2162433" y="4811267"/>
              <a:ext cx="1010919" cy="212090"/>
            </a:xfrm>
            <a:custGeom>
              <a:avLst/>
              <a:gdLst/>
              <a:ahLst/>
              <a:cxnLst/>
              <a:rect l="l" t="t" r="r" b="b"/>
              <a:pathLst>
                <a:path w="1010919" h="212089">
                  <a:moveTo>
                    <a:pt x="1010411" y="112775"/>
                  </a:moveTo>
                  <a:lnTo>
                    <a:pt x="999743" y="0"/>
                  </a:lnTo>
                  <a:lnTo>
                    <a:pt x="0" y="97535"/>
                  </a:lnTo>
                  <a:lnTo>
                    <a:pt x="10667" y="211835"/>
                  </a:lnTo>
                  <a:lnTo>
                    <a:pt x="1010411" y="112775"/>
                  </a:lnTo>
                  <a:close/>
                </a:path>
              </a:pathLst>
            </a:custGeom>
            <a:solidFill>
              <a:srgbClr val="FF65CC"/>
            </a:solidFill>
          </p:spPr>
          <p:txBody>
            <a:bodyPr wrap="square" lIns="0" tIns="0" rIns="0" bIns="0" rtlCol="0"/>
            <a:lstStyle/>
            <a:p>
              <a:endParaRPr sz="1634"/>
            </a:p>
          </p:txBody>
        </p:sp>
        <p:sp>
          <p:nvSpPr>
            <p:cNvPr id="39" name="object 39"/>
            <p:cNvSpPr/>
            <p:nvPr/>
          </p:nvSpPr>
          <p:spPr>
            <a:xfrm>
              <a:off x="2156338" y="4805172"/>
              <a:ext cx="1022985" cy="222885"/>
            </a:xfrm>
            <a:custGeom>
              <a:avLst/>
              <a:gdLst/>
              <a:ahLst/>
              <a:cxnLst/>
              <a:rect l="l" t="t" r="r" b="b"/>
              <a:pathLst>
                <a:path w="1022985" h="222885">
                  <a:moveTo>
                    <a:pt x="1022604" y="123444"/>
                  </a:moveTo>
                  <a:lnTo>
                    <a:pt x="1010412" y="0"/>
                  </a:lnTo>
                  <a:lnTo>
                    <a:pt x="0" y="100584"/>
                  </a:lnTo>
                  <a:lnTo>
                    <a:pt x="6096" y="161544"/>
                  </a:lnTo>
                  <a:lnTo>
                    <a:pt x="6096" y="109728"/>
                  </a:lnTo>
                  <a:lnTo>
                    <a:pt x="10668" y="103632"/>
                  </a:lnTo>
                  <a:lnTo>
                    <a:pt x="11189" y="109223"/>
                  </a:lnTo>
                  <a:lnTo>
                    <a:pt x="1001268" y="11121"/>
                  </a:lnTo>
                  <a:lnTo>
                    <a:pt x="1001268" y="6096"/>
                  </a:lnTo>
                  <a:lnTo>
                    <a:pt x="1005840" y="10668"/>
                  </a:lnTo>
                  <a:lnTo>
                    <a:pt x="1005840" y="55081"/>
                  </a:lnTo>
                  <a:lnTo>
                    <a:pt x="1011414" y="114804"/>
                  </a:lnTo>
                  <a:lnTo>
                    <a:pt x="1016508" y="114300"/>
                  </a:lnTo>
                  <a:lnTo>
                    <a:pt x="1016508" y="124041"/>
                  </a:lnTo>
                  <a:lnTo>
                    <a:pt x="1022604" y="123444"/>
                  </a:lnTo>
                  <a:close/>
                </a:path>
                <a:path w="1022985" h="222885">
                  <a:moveTo>
                    <a:pt x="11189" y="109223"/>
                  </a:moveTo>
                  <a:lnTo>
                    <a:pt x="10668" y="103632"/>
                  </a:lnTo>
                  <a:lnTo>
                    <a:pt x="6096" y="109728"/>
                  </a:lnTo>
                  <a:lnTo>
                    <a:pt x="11189" y="109223"/>
                  </a:lnTo>
                  <a:close/>
                </a:path>
                <a:path w="1022985" h="222885">
                  <a:moveTo>
                    <a:pt x="20871" y="212953"/>
                  </a:moveTo>
                  <a:lnTo>
                    <a:pt x="11189" y="109223"/>
                  </a:lnTo>
                  <a:lnTo>
                    <a:pt x="6096" y="109728"/>
                  </a:lnTo>
                  <a:lnTo>
                    <a:pt x="6096" y="161544"/>
                  </a:lnTo>
                  <a:lnTo>
                    <a:pt x="12192" y="222504"/>
                  </a:lnTo>
                  <a:lnTo>
                    <a:pt x="16764" y="222055"/>
                  </a:lnTo>
                  <a:lnTo>
                    <a:pt x="16764" y="213360"/>
                  </a:lnTo>
                  <a:lnTo>
                    <a:pt x="20871" y="212953"/>
                  </a:lnTo>
                  <a:close/>
                </a:path>
                <a:path w="1022985" h="222885">
                  <a:moveTo>
                    <a:pt x="21336" y="217932"/>
                  </a:moveTo>
                  <a:lnTo>
                    <a:pt x="20871" y="212953"/>
                  </a:lnTo>
                  <a:lnTo>
                    <a:pt x="16764" y="213360"/>
                  </a:lnTo>
                  <a:lnTo>
                    <a:pt x="21336" y="217932"/>
                  </a:lnTo>
                  <a:close/>
                </a:path>
                <a:path w="1022985" h="222885">
                  <a:moveTo>
                    <a:pt x="21336" y="221607"/>
                  </a:moveTo>
                  <a:lnTo>
                    <a:pt x="21336" y="217932"/>
                  </a:lnTo>
                  <a:lnTo>
                    <a:pt x="16764" y="213360"/>
                  </a:lnTo>
                  <a:lnTo>
                    <a:pt x="16764" y="222055"/>
                  </a:lnTo>
                  <a:lnTo>
                    <a:pt x="21336" y="221607"/>
                  </a:lnTo>
                  <a:close/>
                </a:path>
                <a:path w="1022985" h="222885">
                  <a:moveTo>
                    <a:pt x="1016508" y="124041"/>
                  </a:moveTo>
                  <a:lnTo>
                    <a:pt x="1016508" y="114300"/>
                  </a:lnTo>
                  <a:lnTo>
                    <a:pt x="1011936" y="120396"/>
                  </a:lnTo>
                  <a:lnTo>
                    <a:pt x="1011414" y="114804"/>
                  </a:lnTo>
                  <a:lnTo>
                    <a:pt x="20871" y="212953"/>
                  </a:lnTo>
                  <a:lnTo>
                    <a:pt x="21336" y="217932"/>
                  </a:lnTo>
                  <a:lnTo>
                    <a:pt x="21336" y="221607"/>
                  </a:lnTo>
                  <a:lnTo>
                    <a:pt x="1016508" y="124041"/>
                  </a:lnTo>
                  <a:close/>
                </a:path>
                <a:path w="1022985" h="222885">
                  <a:moveTo>
                    <a:pt x="1005840" y="10668"/>
                  </a:moveTo>
                  <a:lnTo>
                    <a:pt x="1001268" y="6096"/>
                  </a:lnTo>
                  <a:lnTo>
                    <a:pt x="1001732" y="11074"/>
                  </a:lnTo>
                  <a:lnTo>
                    <a:pt x="1005840" y="10668"/>
                  </a:lnTo>
                  <a:close/>
                </a:path>
                <a:path w="1022985" h="222885">
                  <a:moveTo>
                    <a:pt x="1001732" y="11074"/>
                  </a:moveTo>
                  <a:lnTo>
                    <a:pt x="1001268" y="6096"/>
                  </a:lnTo>
                  <a:lnTo>
                    <a:pt x="1001268" y="11121"/>
                  </a:lnTo>
                  <a:lnTo>
                    <a:pt x="1001732" y="11074"/>
                  </a:lnTo>
                  <a:close/>
                </a:path>
                <a:path w="1022985" h="222885">
                  <a:moveTo>
                    <a:pt x="1005840" y="55081"/>
                  </a:moveTo>
                  <a:lnTo>
                    <a:pt x="1005840" y="10668"/>
                  </a:lnTo>
                  <a:lnTo>
                    <a:pt x="1001732" y="11074"/>
                  </a:lnTo>
                  <a:lnTo>
                    <a:pt x="1005840" y="55081"/>
                  </a:lnTo>
                  <a:close/>
                </a:path>
                <a:path w="1022985" h="222885">
                  <a:moveTo>
                    <a:pt x="1016508" y="114300"/>
                  </a:moveTo>
                  <a:lnTo>
                    <a:pt x="1011414" y="114804"/>
                  </a:lnTo>
                  <a:lnTo>
                    <a:pt x="1011936" y="120396"/>
                  </a:lnTo>
                  <a:lnTo>
                    <a:pt x="1016508" y="114300"/>
                  </a:lnTo>
                  <a:close/>
                </a:path>
              </a:pathLst>
            </a:custGeom>
            <a:solidFill>
              <a:srgbClr val="000000"/>
            </a:solidFill>
          </p:spPr>
          <p:txBody>
            <a:bodyPr wrap="square" lIns="0" tIns="0" rIns="0" bIns="0" rtlCol="0"/>
            <a:lstStyle/>
            <a:p>
              <a:endParaRPr sz="1634"/>
            </a:p>
          </p:txBody>
        </p:sp>
        <p:sp>
          <p:nvSpPr>
            <p:cNvPr id="40" name="object 40"/>
            <p:cNvSpPr/>
            <p:nvPr/>
          </p:nvSpPr>
          <p:spPr>
            <a:xfrm>
              <a:off x="7305933" y="4811267"/>
              <a:ext cx="1010919" cy="212090"/>
            </a:xfrm>
            <a:custGeom>
              <a:avLst/>
              <a:gdLst/>
              <a:ahLst/>
              <a:cxnLst/>
              <a:rect l="l" t="t" r="r" b="b"/>
              <a:pathLst>
                <a:path w="1010920" h="212089">
                  <a:moveTo>
                    <a:pt x="1010411" y="97535"/>
                  </a:moveTo>
                  <a:lnTo>
                    <a:pt x="10667" y="0"/>
                  </a:lnTo>
                  <a:lnTo>
                    <a:pt x="0" y="112775"/>
                  </a:lnTo>
                  <a:lnTo>
                    <a:pt x="999743" y="211835"/>
                  </a:lnTo>
                  <a:lnTo>
                    <a:pt x="1010411" y="97535"/>
                  </a:lnTo>
                  <a:close/>
                </a:path>
              </a:pathLst>
            </a:custGeom>
            <a:solidFill>
              <a:srgbClr val="FF65CC"/>
            </a:solidFill>
          </p:spPr>
          <p:txBody>
            <a:bodyPr wrap="square" lIns="0" tIns="0" rIns="0" bIns="0" rtlCol="0"/>
            <a:lstStyle/>
            <a:p>
              <a:endParaRPr sz="1634"/>
            </a:p>
          </p:txBody>
        </p:sp>
        <p:sp>
          <p:nvSpPr>
            <p:cNvPr id="41" name="object 41"/>
            <p:cNvSpPr/>
            <p:nvPr/>
          </p:nvSpPr>
          <p:spPr>
            <a:xfrm>
              <a:off x="7299838" y="4805172"/>
              <a:ext cx="1022985" cy="222885"/>
            </a:xfrm>
            <a:custGeom>
              <a:avLst/>
              <a:gdLst/>
              <a:ahLst/>
              <a:cxnLst/>
              <a:rect l="l" t="t" r="r" b="b"/>
              <a:pathLst>
                <a:path w="1022984" h="222885">
                  <a:moveTo>
                    <a:pt x="1022604" y="100584"/>
                  </a:moveTo>
                  <a:lnTo>
                    <a:pt x="12192" y="0"/>
                  </a:lnTo>
                  <a:lnTo>
                    <a:pt x="0" y="123444"/>
                  </a:lnTo>
                  <a:lnTo>
                    <a:pt x="6096" y="124041"/>
                  </a:lnTo>
                  <a:lnTo>
                    <a:pt x="6096" y="114300"/>
                  </a:lnTo>
                  <a:lnTo>
                    <a:pt x="11189" y="114804"/>
                  </a:lnTo>
                  <a:lnTo>
                    <a:pt x="16764" y="55081"/>
                  </a:lnTo>
                  <a:lnTo>
                    <a:pt x="16764" y="10668"/>
                  </a:lnTo>
                  <a:lnTo>
                    <a:pt x="21336" y="6096"/>
                  </a:lnTo>
                  <a:lnTo>
                    <a:pt x="21336" y="11121"/>
                  </a:lnTo>
                  <a:lnTo>
                    <a:pt x="1011414" y="109223"/>
                  </a:lnTo>
                  <a:lnTo>
                    <a:pt x="1011936" y="103632"/>
                  </a:lnTo>
                  <a:lnTo>
                    <a:pt x="1016508" y="109728"/>
                  </a:lnTo>
                  <a:lnTo>
                    <a:pt x="1016508" y="161544"/>
                  </a:lnTo>
                  <a:lnTo>
                    <a:pt x="1022604" y="100584"/>
                  </a:lnTo>
                  <a:close/>
                </a:path>
                <a:path w="1022984" h="222885">
                  <a:moveTo>
                    <a:pt x="11189" y="114804"/>
                  </a:moveTo>
                  <a:lnTo>
                    <a:pt x="6096" y="114300"/>
                  </a:lnTo>
                  <a:lnTo>
                    <a:pt x="10668" y="120396"/>
                  </a:lnTo>
                  <a:lnTo>
                    <a:pt x="11189" y="114804"/>
                  </a:lnTo>
                  <a:close/>
                </a:path>
                <a:path w="1022984" h="222885">
                  <a:moveTo>
                    <a:pt x="1005840" y="222055"/>
                  </a:moveTo>
                  <a:lnTo>
                    <a:pt x="1005840" y="213360"/>
                  </a:lnTo>
                  <a:lnTo>
                    <a:pt x="1001268" y="217932"/>
                  </a:lnTo>
                  <a:lnTo>
                    <a:pt x="1001268" y="212906"/>
                  </a:lnTo>
                  <a:lnTo>
                    <a:pt x="11189" y="114804"/>
                  </a:lnTo>
                  <a:lnTo>
                    <a:pt x="10668" y="120396"/>
                  </a:lnTo>
                  <a:lnTo>
                    <a:pt x="6096" y="114300"/>
                  </a:lnTo>
                  <a:lnTo>
                    <a:pt x="6096" y="124041"/>
                  </a:lnTo>
                  <a:lnTo>
                    <a:pt x="1001268" y="221607"/>
                  </a:lnTo>
                  <a:lnTo>
                    <a:pt x="1001268" y="217932"/>
                  </a:lnTo>
                  <a:lnTo>
                    <a:pt x="1001732" y="212953"/>
                  </a:lnTo>
                  <a:lnTo>
                    <a:pt x="1001732" y="221653"/>
                  </a:lnTo>
                  <a:lnTo>
                    <a:pt x="1005840" y="222055"/>
                  </a:lnTo>
                  <a:close/>
                </a:path>
                <a:path w="1022984" h="222885">
                  <a:moveTo>
                    <a:pt x="21336" y="6096"/>
                  </a:moveTo>
                  <a:lnTo>
                    <a:pt x="16764" y="10668"/>
                  </a:lnTo>
                  <a:lnTo>
                    <a:pt x="20871" y="11074"/>
                  </a:lnTo>
                  <a:lnTo>
                    <a:pt x="21336" y="6096"/>
                  </a:lnTo>
                  <a:close/>
                </a:path>
                <a:path w="1022984" h="222885">
                  <a:moveTo>
                    <a:pt x="20871" y="11074"/>
                  </a:moveTo>
                  <a:lnTo>
                    <a:pt x="16764" y="10668"/>
                  </a:lnTo>
                  <a:lnTo>
                    <a:pt x="16764" y="55081"/>
                  </a:lnTo>
                  <a:lnTo>
                    <a:pt x="20871" y="11074"/>
                  </a:lnTo>
                  <a:close/>
                </a:path>
                <a:path w="1022984" h="222885">
                  <a:moveTo>
                    <a:pt x="21336" y="11121"/>
                  </a:moveTo>
                  <a:lnTo>
                    <a:pt x="21336" y="6096"/>
                  </a:lnTo>
                  <a:lnTo>
                    <a:pt x="20871" y="11074"/>
                  </a:lnTo>
                  <a:lnTo>
                    <a:pt x="21336" y="11121"/>
                  </a:lnTo>
                  <a:close/>
                </a:path>
                <a:path w="1022984" h="222885">
                  <a:moveTo>
                    <a:pt x="1005840" y="213360"/>
                  </a:moveTo>
                  <a:lnTo>
                    <a:pt x="1001732" y="212953"/>
                  </a:lnTo>
                  <a:lnTo>
                    <a:pt x="1001268" y="217932"/>
                  </a:lnTo>
                  <a:lnTo>
                    <a:pt x="1005840" y="213360"/>
                  </a:lnTo>
                  <a:close/>
                </a:path>
                <a:path w="1022984" h="222885">
                  <a:moveTo>
                    <a:pt x="1016508" y="161544"/>
                  </a:moveTo>
                  <a:lnTo>
                    <a:pt x="1016508" y="109728"/>
                  </a:lnTo>
                  <a:lnTo>
                    <a:pt x="1011414" y="109223"/>
                  </a:lnTo>
                  <a:lnTo>
                    <a:pt x="1001732" y="212953"/>
                  </a:lnTo>
                  <a:lnTo>
                    <a:pt x="1005840" y="213360"/>
                  </a:lnTo>
                  <a:lnTo>
                    <a:pt x="1005840" y="222055"/>
                  </a:lnTo>
                  <a:lnTo>
                    <a:pt x="1010412" y="222504"/>
                  </a:lnTo>
                  <a:lnTo>
                    <a:pt x="1016508" y="161544"/>
                  </a:lnTo>
                  <a:close/>
                </a:path>
                <a:path w="1022984" h="222885">
                  <a:moveTo>
                    <a:pt x="1016508" y="109728"/>
                  </a:moveTo>
                  <a:lnTo>
                    <a:pt x="1011936" y="103632"/>
                  </a:lnTo>
                  <a:lnTo>
                    <a:pt x="1011414" y="109223"/>
                  </a:lnTo>
                  <a:lnTo>
                    <a:pt x="1016508" y="109728"/>
                  </a:lnTo>
                  <a:close/>
                </a:path>
              </a:pathLst>
            </a:custGeom>
            <a:solidFill>
              <a:srgbClr val="000000"/>
            </a:solidFill>
          </p:spPr>
          <p:txBody>
            <a:bodyPr wrap="square" lIns="0" tIns="0" rIns="0" bIns="0" rtlCol="0"/>
            <a:lstStyle/>
            <a:p>
              <a:endParaRPr sz="1634"/>
            </a:p>
          </p:txBody>
        </p:sp>
      </p:grpSp>
      <p:sp>
        <p:nvSpPr>
          <p:cNvPr id="42" name="object 42"/>
          <p:cNvSpPr txBox="1"/>
          <p:nvPr/>
        </p:nvSpPr>
        <p:spPr>
          <a:xfrm>
            <a:off x="292101" y="2154338"/>
            <a:ext cx="6146799" cy="1550521"/>
          </a:xfrm>
          <a:prstGeom prst="rect">
            <a:avLst/>
          </a:prstGeom>
        </p:spPr>
        <p:txBody>
          <a:bodyPr vert="horz" wrap="square" lIns="0" tIns="11526" rIns="0" bIns="0" rtlCol="0">
            <a:spAutoFit/>
          </a:bodyPr>
          <a:lstStyle/>
          <a:p>
            <a:pPr marL="662775">
              <a:spcBef>
                <a:spcPts val="91"/>
              </a:spcBef>
              <a:tabLst>
                <a:tab pos="5057261" algn="l"/>
              </a:tabLst>
            </a:pPr>
            <a:r>
              <a:rPr sz="2000" b="1" dirty="0">
                <a:solidFill>
                  <a:srgbClr val="FF9900"/>
                </a:solidFill>
                <a:latin typeface="Comic Sans MS"/>
                <a:cs typeface="Comic Sans MS"/>
              </a:rPr>
              <a:t>-</a:t>
            </a:r>
            <a:r>
              <a:rPr sz="2000" b="1" spc="-14" dirty="0">
                <a:solidFill>
                  <a:srgbClr val="FF9900"/>
                </a:solidFill>
                <a:latin typeface="Comic Sans MS"/>
                <a:cs typeface="Comic Sans MS"/>
              </a:rPr>
              <a:t> </a:t>
            </a:r>
            <a:r>
              <a:rPr sz="2000" b="1" spc="-5" dirty="0">
                <a:solidFill>
                  <a:srgbClr val="FF9900"/>
                </a:solidFill>
                <a:latin typeface="Comic Sans MS"/>
                <a:cs typeface="Comic Sans MS"/>
              </a:rPr>
              <a:t>LIAI</a:t>
            </a:r>
            <a:r>
              <a:rPr sz="2000" b="1" dirty="0">
                <a:solidFill>
                  <a:srgbClr val="FF9900"/>
                </a:solidFill>
                <a:latin typeface="Comic Sans MS"/>
                <a:cs typeface="Comic Sans MS"/>
              </a:rPr>
              <a:t>SON</a:t>
            </a:r>
            <a:r>
              <a:rPr sz="2000" b="1" spc="-5" dirty="0">
                <a:solidFill>
                  <a:srgbClr val="FF9900"/>
                </a:solidFill>
                <a:latin typeface="Comic Sans MS"/>
                <a:cs typeface="Comic Sans MS"/>
              </a:rPr>
              <a:t> A</a:t>
            </a:r>
            <a:r>
              <a:rPr sz="2000" b="1" dirty="0">
                <a:solidFill>
                  <a:srgbClr val="FF9900"/>
                </a:solidFill>
                <a:latin typeface="Comic Sans MS"/>
                <a:cs typeface="Comic Sans MS"/>
              </a:rPr>
              <a:t>VEC</a:t>
            </a:r>
            <a:r>
              <a:rPr sz="2000" b="1" spc="5" dirty="0">
                <a:solidFill>
                  <a:srgbClr val="FF9900"/>
                </a:solidFill>
                <a:latin typeface="Comic Sans MS"/>
                <a:cs typeface="Comic Sans MS"/>
              </a:rPr>
              <a:t> </a:t>
            </a:r>
            <a:r>
              <a:rPr sz="2000" b="1" spc="-5" dirty="0">
                <a:solidFill>
                  <a:srgbClr val="FF9900"/>
                </a:solidFill>
                <a:latin typeface="Comic Sans MS"/>
                <a:cs typeface="Comic Sans MS"/>
              </a:rPr>
              <a:t>L</a:t>
            </a:r>
            <a:r>
              <a:rPr sz="2000" b="1" dirty="0">
                <a:solidFill>
                  <a:srgbClr val="FF9900"/>
                </a:solidFill>
                <a:latin typeface="Comic Sans MS"/>
                <a:cs typeface="Comic Sans MS"/>
              </a:rPr>
              <a:t>E</a:t>
            </a:r>
            <a:r>
              <a:rPr sz="2000" b="1" spc="5" dirty="0">
                <a:solidFill>
                  <a:srgbClr val="FF9900"/>
                </a:solidFill>
                <a:latin typeface="Comic Sans MS"/>
                <a:cs typeface="Comic Sans MS"/>
              </a:rPr>
              <a:t> </a:t>
            </a:r>
            <a:r>
              <a:rPr sz="2000" b="1" spc="-5" dirty="0">
                <a:solidFill>
                  <a:srgbClr val="FF9900"/>
                </a:solidFill>
                <a:latin typeface="Comic Sans MS"/>
                <a:cs typeface="Comic Sans MS"/>
              </a:rPr>
              <a:t>R</a:t>
            </a:r>
            <a:r>
              <a:rPr sz="2000" b="1" dirty="0">
                <a:solidFill>
                  <a:srgbClr val="FF9900"/>
                </a:solidFill>
                <a:latin typeface="Comic Sans MS"/>
                <a:cs typeface="Comic Sans MS"/>
              </a:rPr>
              <a:t>E</a:t>
            </a:r>
            <a:r>
              <a:rPr sz="2000" b="1" spc="5" dirty="0">
                <a:solidFill>
                  <a:srgbClr val="FF9900"/>
                </a:solidFill>
                <a:latin typeface="Comic Sans MS"/>
                <a:cs typeface="Comic Sans MS"/>
              </a:rPr>
              <a:t>M</a:t>
            </a:r>
            <a:r>
              <a:rPr sz="2000" b="1" spc="-5" dirty="0">
                <a:solidFill>
                  <a:srgbClr val="FF9900"/>
                </a:solidFill>
                <a:latin typeface="Comic Sans MS"/>
                <a:cs typeface="Comic Sans MS"/>
              </a:rPr>
              <a:t>BLA</a:t>
            </a:r>
            <a:r>
              <a:rPr sz="2000" b="1" dirty="0">
                <a:solidFill>
                  <a:srgbClr val="FF9900"/>
                </a:solidFill>
                <a:latin typeface="Comic Sans MS"/>
                <a:cs typeface="Comic Sans MS"/>
              </a:rPr>
              <a:t>I</a:t>
            </a:r>
            <a:r>
              <a:rPr lang="fr-FR" sz="2000" b="1" dirty="0">
                <a:solidFill>
                  <a:srgbClr val="FF9900"/>
                </a:solidFill>
                <a:latin typeface="Comic Sans MS"/>
                <a:cs typeface="Comic Sans MS"/>
              </a:rPr>
              <a:t> </a:t>
            </a:r>
            <a:r>
              <a:rPr sz="2000" b="1" spc="-5" dirty="0">
                <a:solidFill>
                  <a:srgbClr val="FF9900"/>
                </a:solidFill>
                <a:latin typeface="Comic Sans MS"/>
                <a:cs typeface="Comic Sans MS"/>
              </a:rPr>
              <a:t>R</a:t>
            </a:r>
            <a:r>
              <a:rPr sz="2000" b="1" dirty="0">
                <a:solidFill>
                  <a:srgbClr val="FF9900"/>
                </a:solidFill>
                <a:latin typeface="Comic Sans MS"/>
                <a:cs typeface="Comic Sans MS"/>
              </a:rPr>
              <a:t>O</a:t>
            </a:r>
            <a:r>
              <a:rPr sz="2000" b="1" spc="-5" dirty="0">
                <a:solidFill>
                  <a:srgbClr val="FF9900"/>
                </a:solidFill>
                <a:latin typeface="Comic Sans MS"/>
                <a:cs typeface="Comic Sans MS"/>
              </a:rPr>
              <a:t>UTI</a:t>
            </a:r>
            <a:r>
              <a:rPr sz="2000" b="1" dirty="0">
                <a:solidFill>
                  <a:srgbClr val="FF9900"/>
                </a:solidFill>
                <a:latin typeface="Comic Sans MS"/>
                <a:cs typeface="Comic Sans MS"/>
              </a:rPr>
              <a:t>E</a:t>
            </a:r>
            <a:r>
              <a:rPr sz="2000" b="1" spc="-5" dirty="0">
                <a:solidFill>
                  <a:srgbClr val="FF9900"/>
                </a:solidFill>
                <a:latin typeface="Comic Sans MS"/>
                <a:cs typeface="Comic Sans MS"/>
              </a:rPr>
              <a:t>R</a:t>
            </a:r>
            <a:r>
              <a:rPr sz="2000" b="1" dirty="0">
                <a:solidFill>
                  <a:srgbClr val="FF9900"/>
                </a:solidFill>
                <a:latin typeface="Comic Sans MS"/>
                <a:cs typeface="Comic Sans MS"/>
              </a:rPr>
              <a:t>.</a:t>
            </a:r>
            <a:endParaRPr sz="2000" dirty="0">
              <a:latin typeface="Comic Sans MS"/>
              <a:cs typeface="Comic Sans MS"/>
            </a:endParaRPr>
          </a:p>
          <a:p>
            <a:pPr marL="11527" marR="2731209">
              <a:spcBef>
                <a:spcPts val="5"/>
              </a:spcBef>
            </a:pPr>
            <a:r>
              <a:rPr sz="2000" spc="-5" dirty="0">
                <a:latin typeface="Comic Sans MS"/>
                <a:cs typeface="Comic Sans MS"/>
              </a:rPr>
              <a:t>La dalle de transition </a:t>
            </a:r>
            <a:r>
              <a:rPr sz="2000" dirty="0">
                <a:latin typeface="Comic Sans MS"/>
                <a:cs typeface="Comic Sans MS"/>
              </a:rPr>
              <a:t>permet  </a:t>
            </a:r>
            <a:r>
              <a:rPr sz="2000" spc="-5" dirty="0">
                <a:latin typeface="Comic Sans MS"/>
                <a:cs typeface="Comic Sans MS"/>
              </a:rPr>
              <a:t>de passer</a:t>
            </a:r>
            <a:r>
              <a:rPr lang="fr-FR" sz="2000" spc="-5" dirty="0">
                <a:latin typeface="Comic Sans MS"/>
                <a:cs typeface="Comic Sans MS"/>
              </a:rPr>
              <a:t> </a:t>
            </a:r>
            <a:r>
              <a:rPr sz="2000" spc="-5" dirty="0" err="1">
                <a:latin typeface="Comic Sans MS"/>
                <a:cs typeface="Comic Sans MS"/>
              </a:rPr>
              <a:t>progr</a:t>
            </a:r>
            <a:r>
              <a:rPr lang="fr-FR" sz="2000" spc="-5" dirty="0">
                <a:latin typeface="Comic Sans MS"/>
                <a:cs typeface="Comic Sans MS"/>
              </a:rPr>
              <a:t>é</a:t>
            </a:r>
            <a:r>
              <a:rPr sz="2000" spc="-5" dirty="0" err="1">
                <a:latin typeface="Comic Sans MS"/>
                <a:cs typeface="Comic Sans MS"/>
              </a:rPr>
              <a:t>ssivement</a:t>
            </a:r>
            <a:r>
              <a:rPr sz="2000" spc="-5" dirty="0">
                <a:latin typeface="Comic Sans MS"/>
                <a:cs typeface="Comic Sans MS"/>
              </a:rPr>
              <a:t>  du remblai au</a:t>
            </a:r>
            <a:r>
              <a:rPr sz="2000" spc="-14" dirty="0">
                <a:latin typeface="Comic Sans MS"/>
                <a:cs typeface="Comic Sans MS"/>
              </a:rPr>
              <a:t> </a:t>
            </a:r>
            <a:r>
              <a:rPr sz="2000" spc="-5" dirty="0">
                <a:latin typeface="Comic Sans MS"/>
                <a:cs typeface="Comic Sans MS"/>
              </a:rPr>
              <a:t>pont</a:t>
            </a:r>
            <a:endParaRPr sz="2000" dirty="0">
              <a:latin typeface="Comic Sans MS"/>
              <a:cs typeface="Comic Sans MS"/>
            </a:endParaRPr>
          </a:p>
        </p:txBody>
      </p:sp>
      <p:grpSp>
        <p:nvGrpSpPr>
          <p:cNvPr id="43" name="object 43"/>
          <p:cNvGrpSpPr/>
          <p:nvPr/>
        </p:nvGrpSpPr>
        <p:grpSpPr>
          <a:xfrm>
            <a:off x="3201925" y="2082999"/>
            <a:ext cx="6843775" cy="2743001"/>
            <a:chOff x="2157857" y="2295156"/>
            <a:chExt cx="7449820" cy="3057525"/>
          </a:xfrm>
        </p:grpSpPr>
        <p:sp>
          <p:nvSpPr>
            <p:cNvPr id="44" name="object 44"/>
            <p:cNvSpPr/>
            <p:nvPr/>
          </p:nvSpPr>
          <p:spPr>
            <a:xfrm>
              <a:off x="2157857" y="2295156"/>
              <a:ext cx="7449820" cy="3057525"/>
            </a:xfrm>
            <a:custGeom>
              <a:avLst/>
              <a:gdLst/>
              <a:ahLst/>
              <a:cxnLst/>
              <a:rect l="l" t="t" r="r" b="b"/>
              <a:pathLst>
                <a:path w="7449820" h="3057525">
                  <a:moveTo>
                    <a:pt x="609600" y="2532888"/>
                  </a:moveTo>
                  <a:lnTo>
                    <a:pt x="583692" y="2407920"/>
                  </a:lnTo>
                  <a:lnTo>
                    <a:pt x="553897" y="2431135"/>
                  </a:lnTo>
                  <a:lnTo>
                    <a:pt x="30480" y="1754124"/>
                  </a:lnTo>
                  <a:lnTo>
                    <a:pt x="0" y="1778508"/>
                  </a:lnTo>
                  <a:lnTo>
                    <a:pt x="524776" y="2453856"/>
                  </a:lnTo>
                  <a:lnTo>
                    <a:pt x="493776" y="2478024"/>
                  </a:lnTo>
                  <a:lnTo>
                    <a:pt x="565404" y="2511945"/>
                  </a:lnTo>
                  <a:lnTo>
                    <a:pt x="609600" y="2532888"/>
                  </a:lnTo>
                  <a:close/>
                </a:path>
                <a:path w="7449820" h="3057525">
                  <a:moveTo>
                    <a:pt x="7449820" y="975360"/>
                  </a:moveTo>
                  <a:lnTo>
                    <a:pt x="7437120" y="923544"/>
                  </a:lnTo>
                  <a:lnTo>
                    <a:pt x="7437120" y="978408"/>
                  </a:lnTo>
                  <a:lnTo>
                    <a:pt x="7437120" y="1030224"/>
                  </a:lnTo>
                  <a:lnTo>
                    <a:pt x="7424420" y="1082040"/>
                  </a:lnTo>
                  <a:lnTo>
                    <a:pt x="7424420" y="1132332"/>
                  </a:lnTo>
                  <a:lnTo>
                    <a:pt x="7399020" y="1232916"/>
                  </a:lnTo>
                  <a:lnTo>
                    <a:pt x="7373620" y="1281684"/>
                  </a:lnTo>
                  <a:lnTo>
                    <a:pt x="7322820" y="1376172"/>
                  </a:lnTo>
                  <a:lnTo>
                    <a:pt x="7284720" y="1421892"/>
                  </a:lnTo>
                  <a:lnTo>
                    <a:pt x="7208520" y="1510284"/>
                  </a:lnTo>
                  <a:lnTo>
                    <a:pt x="7170420" y="1551432"/>
                  </a:lnTo>
                  <a:lnTo>
                    <a:pt x="7119620" y="1592580"/>
                  </a:lnTo>
                  <a:lnTo>
                    <a:pt x="7068820" y="1632204"/>
                  </a:lnTo>
                  <a:lnTo>
                    <a:pt x="7005320" y="1670304"/>
                  </a:lnTo>
                  <a:lnTo>
                    <a:pt x="6954520" y="1708404"/>
                  </a:lnTo>
                  <a:lnTo>
                    <a:pt x="6891020" y="1743456"/>
                  </a:lnTo>
                  <a:lnTo>
                    <a:pt x="6827520" y="1776984"/>
                  </a:lnTo>
                  <a:lnTo>
                    <a:pt x="6764020" y="1808988"/>
                  </a:lnTo>
                  <a:lnTo>
                    <a:pt x="6687820" y="1839468"/>
                  </a:lnTo>
                  <a:lnTo>
                    <a:pt x="6535420" y="1894332"/>
                  </a:lnTo>
                  <a:lnTo>
                    <a:pt x="6459220" y="1918716"/>
                  </a:lnTo>
                  <a:lnTo>
                    <a:pt x="6383020" y="1940052"/>
                  </a:lnTo>
                  <a:lnTo>
                    <a:pt x="6217920" y="1979676"/>
                  </a:lnTo>
                  <a:lnTo>
                    <a:pt x="6129020" y="1994916"/>
                  </a:lnTo>
                  <a:lnTo>
                    <a:pt x="6040120" y="2008632"/>
                  </a:lnTo>
                  <a:lnTo>
                    <a:pt x="5951220" y="2020824"/>
                  </a:lnTo>
                  <a:lnTo>
                    <a:pt x="5760720" y="2036064"/>
                  </a:lnTo>
                  <a:lnTo>
                    <a:pt x="5671820" y="2039112"/>
                  </a:lnTo>
                  <a:lnTo>
                    <a:pt x="5598287" y="2040216"/>
                  </a:lnTo>
                  <a:lnTo>
                    <a:pt x="5596699" y="2035213"/>
                  </a:lnTo>
                  <a:lnTo>
                    <a:pt x="5628132" y="2025396"/>
                  </a:lnTo>
                  <a:lnTo>
                    <a:pt x="5588216" y="1984463"/>
                  </a:lnTo>
                  <a:lnTo>
                    <a:pt x="5588216" y="2040369"/>
                  </a:lnTo>
                  <a:lnTo>
                    <a:pt x="5579796" y="2040496"/>
                  </a:lnTo>
                  <a:lnTo>
                    <a:pt x="5583936" y="2039200"/>
                  </a:lnTo>
                  <a:lnTo>
                    <a:pt x="5587492" y="2038083"/>
                  </a:lnTo>
                  <a:lnTo>
                    <a:pt x="5588216" y="2040369"/>
                  </a:lnTo>
                  <a:lnTo>
                    <a:pt x="5588216" y="1984463"/>
                  </a:lnTo>
                  <a:lnTo>
                    <a:pt x="5568696" y="1964436"/>
                  </a:lnTo>
                  <a:lnTo>
                    <a:pt x="5556262" y="2040407"/>
                  </a:lnTo>
                  <a:lnTo>
                    <a:pt x="5481320" y="2039112"/>
                  </a:lnTo>
                  <a:lnTo>
                    <a:pt x="5379720" y="2036064"/>
                  </a:lnTo>
                  <a:lnTo>
                    <a:pt x="5290820" y="2028444"/>
                  </a:lnTo>
                  <a:lnTo>
                    <a:pt x="5201920" y="2019300"/>
                  </a:lnTo>
                  <a:lnTo>
                    <a:pt x="5113020" y="2008632"/>
                  </a:lnTo>
                  <a:lnTo>
                    <a:pt x="5024120" y="1994916"/>
                  </a:lnTo>
                  <a:lnTo>
                    <a:pt x="4935220" y="1979676"/>
                  </a:lnTo>
                  <a:lnTo>
                    <a:pt x="4846320" y="1961388"/>
                  </a:lnTo>
                  <a:lnTo>
                    <a:pt x="4770120" y="1940052"/>
                  </a:lnTo>
                  <a:lnTo>
                    <a:pt x="4681220" y="1918716"/>
                  </a:lnTo>
                  <a:lnTo>
                    <a:pt x="4528820" y="1866900"/>
                  </a:lnTo>
                  <a:lnTo>
                    <a:pt x="4465320" y="1837944"/>
                  </a:lnTo>
                  <a:lnTo>
                    <a:pt x="4389120" y="1808988"/>
                  </a:lnTo>
                  <a:lnTo>
                    <a:pt x="4325620" y="1776984"/>
                  </a:lnTo>
                  <a:lnTo>
                    <a:pt x="4262120" y="1743456"/>
                  </a:lnTo>
                  <a:lnTo>
                    <a:pt x="4135120" y="1670304"/>
                  </a:lnTo>
                  <a:lnTo>
                    <a:pt x="4084320" y="1632204"/>
                  </a:lnTo>
                  <a:lnTo>
                    <a:pt x="4033520" y="1592580"/>
                  </a:lnTo>
                  <a:lnTo>
                    <a:pt x="3982720" y="1551432"/>
                  </a:lnTo>
                  <a:lnTo>
                    <a:pt x="3944620" y="1508760"/>
                  </a:lnTo>
                  <a:lnTo>
                    <a:pt x="3893820" y="1466088"/>
                  </a:lnTo>
                  <a:lnTo>
                    <a:pt x="3855720" y="1420368"/>
                  </a:lnTo>
                  <a:lnTo>
                    <a:pt x="3830320" y="1374648"/>
                  </a:lnTo>
                  <a:lnTo>
                    <a:pt x="3804920" y="1327404"/>
                  </a:lnTo>
                  <a:lnTo>
                    <a:pt x="3766820" y="1280160"/>
                  </a:lnTo>
                  <a:lnTo>
                    <a:pt x="3741420" y="1182624"/>
                  </a:lnTo>
                  <a:lnTo>
                    <a:pt x="3716020" y="1080516"/>
                  </a:lnTo>
                  <a:lnTo>
                    <a:pt x="3716020" y="976884"/>
                  </a:lnTo>
                  <a:lnTo>
                    <a:pt x="3754120" y="827532"/>
                  </a:lnTo>
                  <a:lnTo>
                    <a:pt x="3804920" y="729996"/>
                  </a:lnTo>
                  <a:lnTo>
                    <a:pt x="3855720" y="638556"/>
                  </a:lnTo>
                  <a:lnTo>
                    <a:pt x="3893820" y="592836"/>
                  </a:lnTo>
                  <a:lnTo>
                    <a:pt x="3944620" y="550164"/>
                  </a:lnTo>
                  <a:lnTo>
                    <a:pt x="3982720" y="507492"/>
                  </a:lnTo>
                  <a:lnTo>
                    <a:pt x="4033520" y="466344"/>
                  </a:lnTo>
                  <a:lnTo>
                    <a:pt x="4084320" y="426720"/>
                  </a:lnTo>
                  <a:lnTo>
                    <a:pt x="4135120" y="388620"/>
                  </a:lnTo>
                  <a:lnTo>
                    <a:pt x="4262120" y="315468"/>
                  </a:lnTo>
                  <a:lnTo>
                    <a:pt x="4325620" y="281940"/>
                  </a:lnTo>
                  <a:lnTo>
                    <a:pt x="4389120" y="249936"/>
                  </a:lnTo>
                  <a:lnTo>
                    <a:pt x="4465320" y="220980"/>
                  </a:lnTo>
                  <a:lnTo>
                    <a:pt x="4528820" y="192024"/>
                  </a:lnTo>
                  <a:lnTo>
                    <a:pt x="4605020" y="166116"/>
                  </a:lnTo>
                  <a:lnTo>
                    <a:pt x="4681220" y="141732"/>
                  </a:lnTo>
                  <a:lnTo>
                    <a:pt x="4770120" y="118872"/>
                  </a:lnTo>
                  <a:lnTo>
                    <a:pt x="4846320" y="97536"/>
                  </a:lnTo>
                  <a:lnTo>
                    <a:pt x="5024120" y="64008"/>
                  </a:lnTo>
                  <a:lnTo>
                    <a:pt x="5113020" y="50292"/>
                  </a:lnTo>
                  <a:lnTo>
                    <a:pt x="5201920" y="39624"/>
                  </a:lnTo>
                  <a:lnTo>
                    <a:pt x="5290820" y="30480"/>
                  </a:lnTo>
                  <a:lnTo>
                    <a:pt x="5379720" y="22860"/>
                  </a:lnTo>
                  <a:lnTo>
                    <a:pt x="5481320" y="19812"/>
                  </a:lnTo>
                  <a:lnTo>
                    <a:pt x="5570220" y="18288"/>
                  </a:lnTo>
                  <a:lnTo>
                    <a:pt x="5671820" y="19812"/>
                  </a:lnTo>
                  <a:lnTo>
                    <a:pt x="5760720" y="22860"/>
                  </a:lnTo>
                  <a:lnTo>
                    <a:pt x="5862320" y="30480"/>
                  </a:lnTo>
                  <a:lnTo>
                    <a:pt x="5951220" y="39624"/>
                  </a:lnTo>
                  <a:lnTo>
                    <a:pt x="6040120" y="50292"/>
                  </a:lnTo>
                  <a:lnTo>
                    <a:pt x="6129020" y="64008"/>
                  </a:lnTo>
                  <a:lnTo>
                    <a:pt x="6217920" y="80772"/>
                  </a:lnTo>
                  <a:lnTo>
                    <a:pt x="6294120" y="99060"/>
                  </a:lnTo>
                  <a:lnTo>
                    <a:pt x="6383020" y="118872"/>
                  </a:lnTo>
                  <a:lnTo>
                    <a:pt x="6459220" y="141732"/>
                  </a:lnTo>
                  <a:lnTo>
                    <a:pt x="6535420" y="166116"/>
                  </a:lnTo>
                  <a:lnTo>
                    <a:pt x="6611620" y="192024"/>
                  </a:lnTo>
                  <a:lnTo>
                    <a:pt x="6764020" y="249936"/>
                  </a:lnTo>
                  <a:lnTo>
                    <a:pt x="6827520" y="281940"/>
                  </a:lnTo>
                  <a:lnTo>
                    <a:pt x="6954520" y="352044"/>
                  </a:lnTo>
                  <a:lnTo>
                    <a:pt x="7005320" y="388620"/>
                  </a:lnTo>
                  <a:lnTo>
                    <a:pt x="7068820" y="426720"/>
                  </a:lnTo>
                  <a:lnTo>
                    <a:pt x="7119620" y="466344"/>
                  </a:lnTo>
                  <a:lnTo>
                    <a:pt x="7170420" y="507492"/>
                  </a:lnTo>
                  <a:lnTo>
                    <a:pt x="7246620" y="592836"/>
                  </a:lnTo>
                  <a:lnTo>
                    <a:pt x="7322820" y="684276"/>
                  </a:lnTo>
                  <a:lnTo>
                    <a:pt x="7373620" y="778764"/>
                  </a:lnTo>
                  <a:lnTo>
                    <a:pt x="7399020" y="827532"/>
                  </a:lnTo>
                  <a:lnTo>
                    <a:pt x="7437120" y="978408"/>
                  </a:lnTo>
                  <a:lnTo>
                    <a:pt x="7437120" y="923544"/>
                  </a:lnTo>
                  <a:lnTo>
                    <a:pt x="7411720" y="819912"/>
                  </a:lnTo>
                  <a:lnTo>
                    <a:pt x="7386320" y="769620"/>
                  </a:lnTo>
                  <a:lnTo>
                    <a:pt x="7373620" y="720852"/>
                  </a:lnTo>
                  <a:lnTo>
                    <a:pt x="7335520" y="673608"/>
                  </a:lnTo>
                  <a:lnTo>
                    <a:pt x="7310120" y="626364"/>
                  </a:lnTo>
                  <a:lnTo>
                    <a:pt x="7272020" y="580644"/>
                  </a:lnTo>
                  <a:lnTo>
                    <a:pt x="7221220" y="536448"/>
                  </a:lnTo>
                  <a:lnTo>
                    <a:pt x="7183120" y="493776"/>
                  </a:lnTo>
                  <a:lnTo>
                    <a:pt x="7132320" y="451104"/>
                  </a:lnTo>
                  <a:lnTo>
                    <a:pt x="7081520" y="411480"/>
                  </a:lnTo>
                  <a:lnTo>
                    <a:pt x="7018020" y="371856"/>
                  </a:lnTo>
                  <a:lnTo>
                    <a:pt x="6967220" y="335280"/>
                  </a:lnTo>
                  <a:lnTo>
                    <a:pt x="6903720" y="298704"/>
                  </a:lnTo>
                  <a:lnTo>
                    <a:pt x="6840220" y="265176"/>
                  </a:lnTo>
                  <a:lnTo>
                    <a:pt x="6764020" y="233172"/>
                  </a:lnTo>
                  <a:lnTo>
                    <a:pt x="6700520" y="202692"/>
                  </a:lnTo>
                  <a:lnTo>
                    <a:pt x="6624320" y="173736"/>
                  </a:lnTo>
                  <a:lnTo>
                    <a:pt x="6548120" y="147828"/>
                  </a:lnTo>
                  <a:lnTo>
                    <a:pt x="6471920" y="123444"/>
                  </a:lnTo>
                  <a:lnTo>
                    <a:pt x="6383020" y="100584"/>
                  </a:lnTo>
                  <a:lnTo>
                    <a:pt x="6306820" y="79248"/>
                  </a:lnTo>
                  <a:lnTo>
                    <a:pt x="6217920" y="60960"/>
                  </a:lnTo>
                  <a:lnTo>
                    <a:pt x="6129020" y="45720"/>
                  </a:lnTo>
                  <a:lnTo>
                    <a:pt x="6040120" y="32004"/>
                  </a:lnTo>
                  <a:lnTo>
                    <a:pt x="5951220" y="19812"/>
                  </a:lnTo>
                  <a:lnTo>
                    <a:pt x="5862320" y="10668"/>
                  </a:lnTo>
                  <a:lnTo>
                    <a:pt x="5760720" y="4572"/>
                  </a:lnTo>
                  <a:lnTo>
                    <a:pt x="5671820" y="0"/>
                  </a:lnTo>
                  <a:lnTo>
                    <a:pt x="5481320" y="0"/>
                  </a:lnTo>
                  <a:lnTo>
                    <a:pt x="5379720" y="4572"/>
                  </a:lnTo>
                  <a:lnTo>
                    <a:pt x="5290820" y="10668"/>
                  </a:lnTo>
                  <a:lnTo>
                    <a:pt x="5201920" y="19812"/>
                  </a:lnTo>
                  <a:lnTo>
                    <a:pt x="5100320" y="32004"/>
                  </a:lnTo>
                  <a:lnTo>
                    <a:pt x="5024120" y="45720"/>
                  </a:lnTo>
                  <a:lnTo>
                    <a:pt x="4935220" y="60960"/>
                  </a:lnTo>
                  <a:lnTo>
                    <a:pt x="4846320" y="79248"/>
                  </a:lnTo>
                  <a:lnTo>
                    <a:pt x="4757420" y="100584"/>
                  </a:lnTo>
                  <a:lnTo>
                    <a:pt x="4681220" y="123444"/>
                  </a:lnTo>
                  <a:lnTo>
                    <a:pt x="4605020" y="147828"/>
                  </a:lnTo>
                  <a:lnTo>
                    <a:pt x="4528820" y="173736"/>
                  </a:lnTo>
                  <a:lnTo>
                    <a:pt x="4452620" y="202692"/>
                  </a:lnTo>
                  <a:lnTo>
                    <a:pt x="4376420" y="233172"/>
                  </a:lnTo>
                  <a:lnTo>
                    <a:pt x="4312920" y="265176"/>
                  </a:lnTo>
                  <a:lnTo>
                    <a:pt x="4185920" y="335280"/>
                  </a:lnTo>
                  <a:lnTo>
                    <a:pt x="4122420" y="371856"/>
                  </a:lnTo>
                  <a:lnTo>
                    <a:pt x="4020820" y="451104"/>
                  </a:lnTo>
                  <a:lnTo>
                    <a:pt x="3919220" y="536448"/>
                  </a:lnTo>
                  <a:lnTo>
                    <a:pt x="3881120" y="580644"/>
                  </a:lnTo>
                  <a:lnTo>
                    <a:pt x="3843020" y="626364"/>
                  </a:lnTo>
                  <a:lnTo>
                    <a:pt x="3804920" y="673608"/>
                  </a:lnTo>
                  <a:lnTo>
                    <a:pt x="3754120" y="771144"/>
                  </a:lnTo>
                  <a:lnTo>
                    <a:pt x="3728720" y="821436"/>
                  </a:lnTo>
                  <a:lnTo>
                    <a:pt x="3703320" y="923544"/>
                  </a:lnTo>
                  <a:lnTo>
                    <a:pt x="3703320" y="1136904"/>
                  </a:lnTo>
                  <a:lnTo>
                    <a:pt x="3716020" y="1188720"/>
                  </a:lnTo>
                  <a:lnTo>
                    <a:pt x="3728720" y="1239012"/>
                  </a:lnTo>
                  <a:lnTo>
                    <a:pt x="3754120" y="1289304"/>
                  </a:lnTo>
                  <a:lnTo>
                    <a:pt x="3779520" y="1338072"/>
                  </a:lnTo>
                  <a:lnTo>
                    <a:pt x="3817620" y="1386840"/>
                  </a:lnTo>
                  <a:lnTo>
                    <a:pt x="3843020" y="1432560"/>
                  </a:lnTo>
                  <a:lnTo>
                    <a:pt x="3881120" y="1478280"/>
                  </a:lnTo>
                  <a:lnTo>
                    <a:pt x="3919220" y="1522476"/>
                  </a:lnTo>
                  <a:lnTo>
                    <a:pt x="3970020" y="1566672"/>
                  </a:lnTo>
                  <a:lnTo>
                    <a:pt x="4020820" y="1607820"/>
                  </a:lnTo>
                  <a:lnTo>
                    <a:pt x="4122420" y="1687068"/>
                  </a:lnTo>
                  <a:lnTo>
                    <a:pt x="4249420" y="1760220"/>
                  </a:lnTo>
                  <a:lnTo>
                    <a:pt x="4312920" y="1793748"/>
                  </a:lnTo>
                  <a:lnTo>
                    <a:pt x="4376420" y="1825752"/>
                  </a:lnTo>
                  <a:lnTo>
                    <a:pt x="4452620" y="1856232"/>
                  </a:lnTo>
                  <a:lnTo>
                    <a:pt x="4528820" y="1885188"/>
                  </a:lnTo>
                  <a:lnTo>
                    <a:pt x="4681220" y="1937004"/>
                  </a:lnTo>
                  <a:lnTo>
                    <a:pt x="4757420" y="1958340"/>
                  </a:lnTo>
                  <a:lnTo>
                    <a:pt x="4846320" y="1979676"/>
                  </a:lnTo>
                  <a:lnTo>
                    <a:pt x="4935220" y="1997964"/>
                  </a:lnTo>
                  <a:lnTo>
                    <a:pt x="5024120" y="2013204"/>
                  </a:lnTo>
                  <a:lnTo>
                    <a:pt x="5100320" y="2026920"/>
                  </a:lnTo>
                  <a:lnTo>
                    <a:pt x="5201920" y="2039112"/>
                  </a:lnTo>
                  <a:lnTo>
                    <a:pt x="5290820" y="2048256"/>
                  </a:lnTo>
                  <a:lnTo>
                    <a:pt x="5379720" y="2054352"/>
                  </a:lnTo>
                  <a:lnTo>
                    <a:pt x="5481320" y="2058924"/>
                  </a:lnTo>
                  <a:lnTo>
                    <a:pt x="5570220" y="2060448"/>
                  </a:lnTo>
                  <a:lnTo>
                    <a:pt x="5594502" y="2060092"/>
                  </a:lnTo>
                  <a:lnTo>
                    <a:pt x="5645645" y="2220468"/>
                  </a:lnTo>
                  <a:lnTo>
                    <a:pt x="5586984" y="2220468"/>
                  </a:lnTo>
                  <a:lnTo>
                    <a:pt x="5550408" y="2221992"/>
                  </a:lnTo>
                  <a:lnTo>
                    <a:pt x="5515356" y="2225040"/>
                  </a:lnTo>
                  <a:lnTo>
                    <a:pt x="5478780" y="2228088"/>
                  </a:lnTo>
                  <a:lnTo>
                    <a:pt x="5445252" y="2232660"/>
                  </a:lnTo>
                  <a:lnTo>
                    <a:pt x="5410200" y="2238756"/>
                  </a:lnTo>
                  <a:lnTo>
                    <a:pt x="5376672" y="2244852"/>
                  </a:lnTo>
                  <a:lnTo>
                    <a:pt x="5344668" y="2252472"/>
                  </a:lnTo>
                  <a:lnTo>
                    <a:pt x="5311140" y="2260092"/>
                  </a:lnTo>
                  <a:lnTo>
                    <a:pt x="5250180" y="2279904"/>
                  </a:lnTo>
                  <a:lnTo>
                    <a:pt x="5192268" y="2301240"/>
                  </a:lnTo>
                  <a:lnTo>
                    <a:pt x="5113020" y="2340864"/>
                  </a:lnTo>
                  <a:lnTo>
                    <a:pt x="5065776" y="2369820"/>
                  </a:lnTo>
                  <a:lnTo>
                    <a:pt x="5004816" y="2418588"/>
                  </a:lnTo>
                  <a:lnTo>
                    <a:pt x="4971288" y="2453640"/>
                  </a:lnTo>
                  <a:lnTo>
                    <a:pt x="4942332" y="2491740"/>
                  </a:lnTo>
                  <a:lnTo>
                    <a:pt x="4920996" y="2531364"/>
                  </a:lnTo>
                  <a:lnTo>
                    <a:pt x="4905756" y="2574036"/>
                  </a:lnTo>
                  <a:lnTo>
                    <a:pt x="4898136" y="2616708"/>
                  </a:lnTo>
                  <a:lnTo>
                    <a:pt x="4896612" y="2639568"/>
                  </a:lnTo>
                  <a:lnTo>
                    <a:pt x="4898136" y="2660904"/>
                  </a:lnTo>
                  <a:lnTo>
                    <a:pt x="4901184" y="2683764"/>
                  </a:lnTo>
                  <a:lnTo>
                    <a:pt x="4905756" y="2705100"/>
                  </a:lnTo>
                  <a:lnTo>
                    <a:pt x="4913376" y="2724912"/>
                  </a:lnTo>
                  <a:lnTo>
                    <a:pt x="4920996" y="2746248"/>
                  </a:lnTo>
                  <a:lnTo>
                    <a:pt x="4928616" y="2760395"/>
                  </a:lnTo>
                  <a:lnTo>
                    <a:pt x="4931664" y="2766060"/>
                  </a:lnTo>
                  <a:lnTo>
                    <a:pt x="4956048" y="2805684"/>
                  </a:lnTo>
                  <a:lnTo>
                    <a:pt x="4988052" y="2842260"/>
                  </a:lnTo>
                  <a:lnTo>
                    <a:pt x="5044440" y="2892552"/>
                  </a:lnTo>
                  <a:lnTo>
                    <a:pt x="5090160" y="2923032"/>
                  </a:lnTo>
                  <a:lnTo>
                    <a:pt x="5138928" y="2950464"/>
                  </a:lnTo>
                  <a:lnTo>
                    <a:pt x="5193792" y="2976372"/>
                  </a:lnTo>
                  <a:lnTo>
                    <a:pt x="5250180" y="2997708"/>
                  </a:lnTo>
                  <a:lnTo>
                    <a:pt x="5344668" y="3025140"/>
                  </a:lnTo>
                  <a:lnTo>
                    <a:pt x="5410200" y="3038856"/>
                  </a:lnTo>
                  <a:lnTo>
                    <a:pt x="5515356" y="3052572"/>
                  </a:lnTo>
                  <a:lnTo>
                    <a:pt x="5625084" y="3057144"/>
                  </a:lnTo>
                  <a:lnTo>
                    <a:pt x="5734812" y="3052572"/>
                  </a:lnTo>
                  <a:lnTo>
                    <a:pt x="5839968" y="3038856"/>
                  </a:lnTo>
                  <a:lnTo>
                    <a:pt x="5905500" y="3025140"/>
                  </a:lnTo>
                  <a:lnTo>
                    <a:pt x="5969508" y="3006852"/>
                  </a:lnTo>
                  <a:lnTo>
                    <a:pt x="6028944" y="2987040"/>
                  </a:lnTo>
                  <a:lnTo>
                    <a:pt x="6085332" y="2962656"/>
                  </a:lnTo>
                  <a:lnTo>
                    <a:pt x="6137148" y="2936748"/>
                  </a:lnTo>
                  <a:lnTo>
                    <a:pt x="6182868" y="2907792"/>
                  </a:lnTo>
                  <a:lnTo>
                    <a:pt x="6225540" y="2875788"/>
                  </a:lnTo>
                  <a:lnTo>
                    <a:pt x="6278880" y="2822448"/>
                  </a:lnTo>
                  <a:lnTo>
                    <a:pt x="6307836" y="2784348"/>
                  </a:lnTo>
                  <a:lnTo>
                    <a:pt x="6321552" y="2759964"/>
                  </a:lnTo>
                  <a:lnTo>
                    <a:pt x="6329172" y="2744724"/>
                  </a:lnTo>
                  <a:lnTo>
                    <a:pt x="6338316" y="2724912"/>
                  </a:lnTo>
                  <a:lnTo>
                    <a:pt x="6344412" y="2703576"/>
                  </a:lnTo>
                  <a:lnTo>
                    <a:pt x="6348984" y="2682240"/>
                  </a:lnTo>
                  <a:lnTo>
                    <a:pt x="6352032" y="2659380"/>
                  </a:lnTo>
                  <a:lnTo>
                    <a:pt x="6352032" y="2615184"/>
                  </a:lnTo>
                  <a:lnTo>
                    <a:pt x="6344412" y="2572512"/>
                  </a:lnTo>
                  <a:lnTo>
                    <a:pt x="6329172" y="2531364"/>
                  </a:lnTo>
                  <a:lnTo>
                    <a:pt x="6321552" y="2516124"/>
                  </a:lnTo>
                  <a:lnTo>
                    <a:pt x="6321552" y="2639568"/>
                  </a:lnTo>
                  <a:lnTo>
                    <a:pt x="6320028" y="2657856"/>
                  </a:lnTo>
                  <a:lnTo>
                    <a:pt x="6313932" y="2695956"/>
                  </a:lnTo>
                  <a:lnTo>
                    <a:pt x="6300216" y="2732532"/>
                  </a:lnTo>
                  <a:lnTo>
                    <a:pt x="6280404" y="2769108"/>
                  </a:lnTo>
                  <a:lnTo>
                    <a:pt x="6254496" y="2802636"/>
                  </a:lnTo>
                  <a:lnTo>
                    <a:pt x="6222492" y="2836164"/>
                  </a:lnTo>
                  <a:lnTo>
                    <a:pt x="6185916" y="2866644"/>
                  </a:lnTo>
                  <a:lnTo>
                    <a:pt x="6143244" y="2895600"/>
                  </a:lnTo>
                  <a:lnTo>
                    <a:pt x="6096000" y="2923032"/>
                  </a:lnTo>
                  <a:lnTo>
                    <a:pt x="6044184" y="2945892"/>
                  </a:lnTo>
                  <a:lnTo>
                    <a:pt x="6016752" y="2958084"/>
                  </a:lnTo>
                  <a:lnTo>
                    <a:pt x="5989320" y="2967228"/>
                  </a:lnTo>
                  <a:lnTo>
                    <a:pt x="5958840" y="2977896"/>
                  </a:lnTo>
                  <a:lnTo>
                    <a:pt x="5929884" y="2985516"/>
                  </a:lnTo>
                  <a:lnTo>
                    <a:pt x="5833872" y="3006852"/>
                  </a:lnTo>
                  <a:lnTo>
                    <a:pt x="5766816" y="3017520"/>
                  </a:lnTo>
                  <a:lnTo>
                    <a:pt x="5696712" y="3023616"/>
                  </a:lnTo>
                  <a:lnTo>
                    <a:pt x="5661660" y="3025076"/>
                  </a:lnTo>
                  <a:lnTo>
                    <a:pt x="5586984" y="3025063"/>
                  </a:lnTo>
                  <a:lnTo>
                    <a:pt x="5553456" y="3023616"/>
                  </a:lnTo>
                  <a:lnTo>
                    <a:pt x="5483352" y="3017520"/>
                  </a:lnTo>
                  <a:lnTo>
                    <a:pt x="5448300" y="3012948"/>
                  </a:lnTo>
                  <a:lnTo>
                    <a:pt x="5416296" y="3006852"/>
                  </a:lnTo>
                  <a:lnTo>
                    <a:pt x="5382768" y="3000756"/>
                  </a:lnTo>
                  <a:lnTo>
                    <a:pt x="5320284" y="2985516"/>
                  </a:lnTo>
                  <a:lnTo>
                    <a:pt x="5260848" y="2967228"/>
                  </a:lnTo>
                  <a:lnTo>
                    <a:pt x="5204460" y="2945892"/>
                  </a:lnTo>
                  <a:lnTo>
                    <a:pt x="5152644" y="2921508"/>
                  </a:lnTo>
                  <a:lnTo>
                    <a:pt x="5128260" y="2909316"/>
                  </a:lnTo>
                  <a:lnTo>
                    <a:pt x="5084064" y="2881884"/>
                  </a:lnTo>
                  <a:lnTo>
                    <a:pt x="5044440" y="2851404"/>
                  </a:lnTo>
                  <a:lnTo>
                    <a:pt x="5009388" y="2819400"/>
                  </a:lnTo>
                  <a:lnTo>
                    <a:pt x="4981956" y="2785872"/>
                  </a:lnTo>
                  <a:lnTo>
                    <a:pt x="4959096" y="2749296"/>
                  </a:lnTo>
                  <a:lnTo>
                    <a:pt x="4942332" y="2714244"/>
                  </a:lnTo>
                  <a:lnTo>
                    <a:pt x="4931664" y="2676144"/>
                  </a:lnTo>
                  <a:lnTo>
                    <a:pt x="4928616" y="2638044"/>
                  </a:lnTo>
                  <a:lnTo>
                    <a:pt x="4931664" y="2599944"/>
                  </a:lnTo>
                  <a:lnTo>
                    <a:pt x="4942332" y="2561844"/>
                  </a:lnTo>
                  <a:lnTo>
                    <a:pt x="4959096" y="2525268"/>
                  </a:lnTo>
                  <a:lnTo>
                    <a:pt x="4981956" y="2490216"/>
                  </a:lnTo>
                  <a:lnTo>
                    <a:pt x="5010912" y="2456688"/>
                  </a:lnTo>
                  <a:lnTo>
                    <a:pt x="5027676" y="2441448"/>
                  </a:lnTo>
                  <a:lnTo>
                    <a:pt x="5044440" y="2424684"/>
                  </a:lnTo>
                  <a:lnTo>
                    <a:pt x="5064252" y="2409444"/>
                  </a:lnTo>
                  <a:lnTo>
                    <a:pt x="5084064" y="2395728"/>
                  </a:lnTo>
                  <a:lnTo>
                    <a:pt x="5106924" y="2380488"/>
                  </a:lnTo>
                  <a:lnTo>
                    <a:pt x="5129784" y="2368296"/>
                  </a:lnTo>
                  <a:lnTo>
                    <a:pt x="5154168" y="2354580"/>
                  </a:lnTo>
                  <a:lnTo>
                    <a:pt x="5205984" y="2330196"/>
                  </a:lnTo>
                  <a:lnTo>
                    <a:pt x="5260848" y="2308860"/>
                  </a:lnTo>
                  <a:lnTo>
                    <a:pt x="5320284" y="2290572"/>
                  </a:lnTo>
                  <a:lnTo>
                    <a:pt x="5384292" y="2275332"/>
                  </a:lnTo>
                  <a:lnTo>
                    <a:pt x="5483352" y="2260092"/>
                  </a:lnTo>
                  <a:lnTo>
                    <a:pt x="5553456" y="2253996"/>
                  </a:lnTo>
                  <a:lnTo>
                    <a:pt x="5661660" y="2252472"/>
                  </a:lnTo>
                  <a:lnTo>
                    <a:pt x="5696712" y="2253996"/>
                  </a:lnTo>
                  <a:lnTo>
                    <a:pt x="5766816" y="2260092"/>
                  </a:lnTo>
                  <a:lnTo>
                    <a:pt x="5833872" y="2269236"/>
                  </a:lnTo>
                  <a:lnTo>
                    <a:pt x="5899404" y="2282952"/>
                  </a:lnTo>
                  <a:lnTo>
                    <a:pt x="5960364" y="2299716"/>
                  </a:lnTo>
                  <a:lnTo>
                    <a:pt x="6018276" y="2319528"/>
                  </a:lnTo>
                  <a:lnTo>
                    <a:pt x="6071616" y="2342388"/>
                  </a:lnTo>
                  <a:lnTo>
                    <a:pt x="6120384" y="2368296"/>
                  </a:lnTo>
                  <a:lnTo>
                    <a:pt x="6166104" y="2395728"/>
                  </a:lnTo>
                  <a:lnTo>
                    <a:pt x="6205728" y="2426208"/>
                  </a:lnTo>
                  <a:lnTo>
                    <a:pt x="6254496" y="2474976"/>
                  </a:lnTo>
                  <a:lnTo>
                    <a:pt x="6280404" y="2508504"/>
                  </a:lnTo>
                  <a:lnTo>
                    <a:pt x="6300216" y="2545080"/>
                  </a:lnTo>
                  <a:lnTo>
                    <a:pt x="6313932" y="2581656"/>
                  </a:lnTo>
                  <a:lnTo>
                    <a:pt x="6316980" y="2601468"/>
                  </a:lnTo>
                  <a:lnTo>
                    <a:pt x="6320028" y="2619756"/>
                  </a:lnTo>
                  <a:lnTo>
                    <a:pt x="6321552" y="2639568"/>
                  </a:lnTo>
                  <a:lnTo>
                    <a:pt x="6321552" y="2516124"/>
                  </a:lnTo>
                  <a:lnTo>
                    <a:pt x="6318504" y="2510028"/>
                  </a:lnTo>
                  <a:lnTo>
                    <a:pt x="6306312" y="2491740"/>
                  </a:lnTo>
                  <a:lnTo>
                    <a:pt x="6294120" y="2471928"/>
                  </a:lnTo>
                  <a:lnTo>
                    <a:pt x="6262116" y="2435352"/>
                  </a:lnTo>
                  <a:lnTo>
                    <a:pt x="6225540" y="2401824"/>
                  </a:lnTo>
                  <a:lnTo>
                    <a:pt x="6182868" y="2369820"/>
                  </a:lnTo>
                  <a:lnTo>
                    <a:pt x="6135624" y="2339340"/>
                  </a:lnTo>
                  <a:lnTo>
                    <a:pt x="6056376" y="2301240"/>
                  </a:lnTo>
                  <a:lnTo>
                    <a:pt x="5967984" y="2269236"/>
                  </a:lnTo>
                  <a:lnTo>
                    <a:pt x="5905500" y="2252472"/>
                  </a:lnTo>
                  <a:lnTo>
                    <a:pt x="5804916" y="2232660"/>
                  </a:lnTo>
                  <a:lnTo>
                    <a:pt x="5734812" y="2225040"/>
                  </a:lnTo>
                  <a:lnTo>
                    <a:pt x="5661660" y="2220468"/>
                  </a:lnTo>
                  <a:lnTo>
                    <a:pt x="5655754" y="2220468"/>
                  </a:lnTo>
                  <a:lnTo>
                    <a:pt x="5604573" y="2059940"/>
                  </a:lnTo>
                  <a:lnTo>
                    <a:pt x="5671820" y="2058924"/>
                  </a:lnTo>
                  <a:lnTo>
                    <a:pt x="5760720" y="2054352"/>
                  </a:lnTo>
                  <a:lnTo>
                    <a:pt x="5862320" y="2048256"/>
                  </a:lnTo>
                  <a:lnTo>
                    <a:pt x="5951220" y="2039112"/>
                  </a:lnTo>
                  <a:lnTo>
                    <a:pt x="6040120" y="2026920"/>
                  </a:lnTo>
                  <a:lnTo>
                    <a:pt x="6129020" y="2013204"/>
                  </a:lnTo>
                  <a:lnTo>
                    <a:pt x="6217920" y="1997964"/>
                  </a:lnTo>
                  <a:lnTo>
                    <a:pt x="6306820" y="1979676"/>
                  </a:lnTo>
                  <a:lnTo>
                    <a:pt x="6383020" y="1958340"/>
                  </a:lnTo>
                  <a:lnTo>
                    <a:pt x="6471920" y="1935480"/>
                  </a:lnTo>
                  <a:lnTo>
                    <a:pt x="6548120" y="1911096"/>
                  </a:lnTo>
                  <a:lnTo>
                    <a:pt x="6624320" y="1885188"/>
                  </a:lnTo>
                  <a:lnTo>
                    <a:pt x="6700520" y="1856232"/>
                  </a:lnTo>
                  <a:lnTo>
                    <a:pt x="6764020" y="1825752"/>
                  </a:lnTo>
                  <a:lnTo>
                    <a:pt x="6840220" y="1793748"/>
                  </a:lnTo>
                  <a:lnTo>
                    <a:pt x="6903720" y="1760220"/>
                  </a:lnTo>
                  <a:lnTo>
                    <a:pt x="6967220" y="1723644"/>
                  </a:lnTo>
                  <a:lnTo>
                    <a:pt x="7018020" y="1687068"/>
                  </a:lnTo>
                  <a:lnTo>
                    <a:pt x="7081520" y="1647444"/>
                  </a:lnTo>
                  <a:lnTo>
                    <a:pt x="7132320" y="1607820"/>
                  </a:lnTo>
                  <a:lnTo>
                    <a:pt x="7183120" y="1565148"/>
                  </a:lnTo>
                  <a:lnTo>
                    <a:pt x="7221220" y="1522476"/>
                  </a:lnTo>
                  <a:lnTo>
                    <a:pt x="7272020" y="1478280"/>
                  </a:lnTo>
                  <a:lnTo>
                    <a:pt x="7310120" y="1432560"/>
                  </a:lnTo>
                  <a:lnTo>
                    <a:pt x="7335520" y="1385316"/>
                  </a:lnTo>
                  <a:lnTo>
                    <a:pt x="7373620" y="1338072"/>
                  </a:lnTo>
                  <a:lnTo>
                    <a:pt x="7386320" y="1287780"/>
                  </a:lnTo>
                  <a:lnTo>
                    <a:pt x="7411720" y="1239012"/>
                  </a:lnTo>
                  <a:lnTo>
                    <a:pt x="7437120" y="1135380"/>
                  </a:lnTo>
                  <a:lnTo>
                    <a:pt x="7449820" y="1082040"/>
                  </a:lnTo>
                  <a:lnTo>
                    <a:pt x="7449820" y="975360"/>
                  </a:lnTo>
                  <a:close/>
                </a:path>
              </a:pathLst>
            </a:custGeom>
            <a:solidFill>
              <a:srgbClr val="000000"/>
            </a:solidFill>
          </p:spPr>
          <p:txBody>
            <a:bodyPr wrap="square" lIns="0" tIns="0" rIns="0" bIns="0" rtlCol="0"/>
            <a:lstStyle/>
            <a:p>
              <a:endParaRPr sz="1634"/>
            </a:p>
          </p:txBody>
        </p:sp>
        <p:sp>
          <p:nvSpPr>
            <p:cNvPr id="45" name="object 45"/>
            <p:cNvSpPr/>
            <p:nvPr/>
          </p:nvSpPr>
          <p:spPr>
            <a:xfrm>
              <a:off x="6546982" y="2563367"/>
              <a:ext cx="2523744" cy="1522475"/>
            </a:xfrm>
            <a:prstGeom prst="rect">
              <a:avLst/>
            </a:prstGeom>
            <a:blipFill>
              <a:blip r:embed="rId3" cstate="print"/>
              <a:stretch>
                <a:fillRect/>
              </a:stretch>
            </a:blipFill>
          </p:spPr>
          <p:txBody>
            <a:bodyPr wrap="square" lIns="0" tIns="0" rIns="0" bIns="0" rtlCol="0"/>
            <a:lstStyle/>
            <a:p>
              <a:endParaRPr sz="1634" dirty="0"/>
            </a:p>
          </p:txBody>
        </p:sp>
      </p:grpSp>
      <p:grpSp>
        <p:nvGrpSpPr>
          <p:cNvPr id="46" name="object 46"/>
          <p:cNvGrpSpPr/>
          <p:nvPr/>
        </p:nvGrpSpPr>
        <p:grpSpPr>
          <a:xfrm>
            <a:off x="1946053" y="6349932"/>
            <a:ext cx="569963" cy="191332"/>
            <a:chOff x="774073" y="6996684"/>
            <a:chExt cx="628015" cy="210820"/>
          </a:xfrm>
        </p:grpSpPr>
        <p:sp>
          <p:nvSpPr>
            <p:cNvPr id="47" name="object 47"/>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48" name="object 48"/>
            <p:cNvSpPr/>
            <p:nvPr/>
          </p:nvSpPr>
          <p:spPr>
            <a:xfrm>
              <a:off x="999625" y="7019544"/>
              <a:ext cx="166116" cy="166116"/>
            </a:xfrm>
            <a:prstGeom prst="rect">
              <a:avLst/>
            </a:prstGeom>
            <a:blipFill>
              <a:blip r:embed="rId4" cstate="print"/>
              <a:stretch>
                <a:fillRect/>
              </a:stretch>
            </a:blipFill>
          </p:spPr>
          <p:txBody>
            <a:bodyPr wrap="square" lIns="0" tIns="0" rIns="0" bIns="0" rtlCol="0"/>
            <a:lstStyle/>
            <a:p>
              <a:endParaRPr sz="1634"/>
            </a:p>
          </p:txBody>
        </p:sp>
        <p:sp>
          <p:nvSpPr>
            <p:cNvPr id="49" name="object 49"/>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grpSp>
        <p:nvGrpSpPr>
          <p:cNvPr id="50" name="object 50"/>
          <p:cNvGrpSpPr/>
          <p:nvPr/>
        </p:nvGrpSpPr>
        <p:grpSpPr>
          <a:xfrm>
            <a:off x="9687406" y="6315353"/>
            <a:ext cx="557861" cy="225911"/>
            <a:chOff x="9303897" y="6958584"/>
            <a:chExt cx="614680" cy="248920"/>
          </a:xfrm>
        </p:grpSpPr>
        <p:sp>
          <p:nvSpPr>
            <p:cNvPr id="51" name="object 51"/>
            <p:cNvSpPr/>
            <p:nvPr/>
          </p:nvSpPr>
          <p:spPr>
            <a:xfrm>
              <a:off x="9308469" y="6963156"/>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52" name="object 52"/>
            <p:cNvSpPr/>
            <p:nvPr/>
          </p:nvSpPr>
          <p:spPr>
            <a:xfrm>
              <a:off x="9518781" y="6986016"/>
              <a:ext cx="195072" cy="195072"/>
            </a:xfrm>
            <a:prstGeom prst="rect">
              <a:avLst/>
            </a:prstGeom>
            <a:blipFill>
              <a:blip r:embed="rId5" cstate="print"/>
              <a:stretch>
                <a:fillRect/>
              </a:stretch>
            </a:blipFill>
          </p:spPr>
          <p:txBody>
            <a:bodyPr wrap="square" lIns="0" tIns="0" rIns="0" bIns="0" rtlCol="0"/>
            <a:lstStyle/>
            <a:p>
              <a:endParaRPr sz="1634"/>
            </a:p>
          </p:txBody>
        </p:sp>
        <p:sp>
          <p:nvSpPr>
            <p:cNvPr id="53" name="object 53"/>
            <p:cNvSpPr/>
            <p:nvPr/>
          </p:nvSpPr>
          <p:spPr>
            <a:xfrm>
              <a:off x="9303897"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5755448"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grpSp>
        <p:nvGrpSpPr>
          <p:cNvPr id="3" name="object 3"/>
          <p:cNvGrpSpPr/>
          <p:nvPr/>
        </p:nvGrpSpPr>
        <p:grpSpPr>
          <a:xfrm>
            <a:off x="2235200" y="2678610"/>
            <a:ext cx="8458200" cy="3976185"/>
            <a:chOff x="1612265" y="2894370"/>
            <a:chExt cx="7583429" cy="4312892"/>
          </a:xfrm>
        </p:grpSpPr>
        <p:sp>
          <p:nvSpPr>
            <p:cNvPr id="4" name="object 4"/>
            <p:cNvSpPr/>
            <p:nvPr/>
          </p:nvSpPr>
          <p:spPr>
            <a:xfrm>
              <a:off x="1982602" y="2894370"/>
              <a:ext cx="7213092" cy="4152899"/>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1612265" y="3947172"/>
              <a:ext cx="4540250" cy="3260090"/>
            </a:xfrm>
            <a:custGeom>
              <a:avLst/>
              <a:gdLst/>
              <a:ahLst/>
              <a:cxnLst/>
              <a:rect l="l" t="t" r="r" b="b"/>
              <a:pathLst>
                <a:path w="4540250" h="3260090">
                  <a:moveTo>
                    <a:pt x="3530600" y="1552956"/>
                  </a:moveTo>
                  <a:lnTo>
                    <a:pt x="3492500" y="1306068"/>
                  </a:lnTo>
                  <a:lnTo>
                    <a:pt x="3492500" y="1473708"/>
                  </a:lnTo>
                  <a:lnTo>
                    <a:pt x="3492500" y="1802892"/>
                  </a:lnTo>
                  <a:lnTo>
                    <a:pt x="3467100" y="1961388"/>
                  </a:lnTo>
                  <a:lnTo>
                    <a:pt x="3416300" y="2115312"/>
                  </a:lnTo>
                  <a:lnTo>
                    <a:pt x="3365500" y="2263140"/>
                  </a:lnTo>
                  <a:lnTo>
                    <a:pt x="3327400" y="2334768"/>
                  </a:lnTo>
                  <a:lnTo>
                    <a:pt x="3289300" y="2404872"/>
                  </a:lnTo>
                  <a:lnTo>
                    <a:pt x="3251200" y="2471928"/>
                  </a:lnTo>
                  <a:lnTo>
                    <a:pt x="3200400" y="2537460"/>
                  </a:lnTo>
                  <a:lnTo>
                    <a:pt x="3149600" y="2599944"/>
                  </a:lnTo>
                  <a:lnTo>
                    <a:pt x="3098800" y="2660904"/>
                  </a:lnTo>
                  <a:lnTo>
                    <a:pt x="3048000" y="2718816"/>
                  </a:lnTo>
                  <a:lnTo>
                    <a:pt x="2984500" y="2775204"/>
                  </a:lnTo>
                  <a:lnTo>
                    <a:pt x="2933700" y="2828544"/>
                  </a:lnTo>
                  <a:lnTo>
                    <a:pt x="2870200" y="2878836"/>
                  </a:lnTo>
                  <a:lnTo>
                    <a:pt x="2806700" y="2926080"/>
                  </a:lnTo>
                  <a:lnTo>
                    <a:pt x="2730500" y="2971800"/>
                  </a:lnTo>
                  <a:lnTo>
                    <a:pt x="2667000" y="3012948"/>
                  </a:lnTo>
                  <a:lnTo>
                    <a:pt x="2590800" y="3052572"/>
                  </a:lnTo>
                  <a:lnTo>
                    <a:pt x="2514600" y="3087624"/>
                  </a:lnTo>
                  <a:lnTo>
                    <a:pt x="2438400" y="3119628"/>
                  </a:lnTo>
                  <a:lnTo>
                    <a:pt x="2362200" y="3148584"/>
                  </a:lnTo>
                  <a:lnTo>
                    <a:pt x="2273300" y="3174492"/>
                  </a:lnTo>
                  <a:lnTo>
                    <a:pt x="2197100" y="3195828"/>
                  </a:lnTo>
                  <a:lnTo>
                    <a:pt x="2108200" y="3214116"/>
                  </a:lnTo>
                  <a:lnTo>
                    <a:pt x="2019300" y="3227832"/>
                  </a:lnTo>
                  <a:lnTo>
                    <a:pt x="1943100" y="3238500"/>
                  </a:lnTo>
                  <a:lnTo>
                    <a:pt x="1854200" y="3244596"/>
                  </a:lnTo>
                  <a:lnTo>
                    <a:pt x="1765300" y="3246120"/>
                  </a:lnTo>
                  <a:lnTo>
                    <a:pt x="1663700" y="3244596"/>
                  </a:lnTo>
                  <a:lnTo>
                    <a:pt x="1587500" y="3238500"/>
                  </a:lnTo>
                  <a:lnTo>
                    <a:pt x="1498600" y="3227832"/>
                  </a:lnTo>
                  <a:lnTo>
                    <a:pt x="1409700" y="3214116"/>
                  </a:lnTo>
                  <a:lnTo>
                    <a:pt x="1320800" y="3195828"/>
                  </a:lnTo>
                  <a:lnTo>
                    <a:pt x="1244600" y="3174492"/>
                  </a:lnTo>
                  <a:lnTo>
                    <a:pt x="1168400" y="3148584"/>
                  </a:lnTo>
                  <a:lnTo>
                    <a:pt x="1079500" y="3119628"/>
                  </a:lnTo>
                  <a:lnTo>
                    <a:pt x="1003300" y="3087624"/>
                  </a:lnTo>
                  <a:lnTo>
                    <a:pt x="927100" y="3051048"/>
                  </a:lnTo>
                  <a:lnTo>
                    <a:pt x="863600" y="3012948"/>
                  </a:lnTo>
                  <a:lnTo>
                    <a:pt x="787400" y="2971800"/>
                  </a:lnTo>
                  <a:lnTo>
                    <a:pt x="723900" y="2926080"/>
                  </a:lnTo>
                  <a:lnTo>
                    <a:pt x="660400" y="2878836"/>
                  </a:lnTo>
                  <a:lnTo>
                    <a:pt x="533400" y="2775204"/>
                  </a:lnTo>
                  <a:lnTo>
                    <a:pt x="469900" y="2718816"/>
                  </a:lnTo>
                  <a:lnTo>
                    <a:pt x="419100" y="2660904"/>
                  </a:lnTo>
                  <a:lnTo>
                    <a:pt x="368300" y="2599944"/>
                  </a:lnTo>
                  <a:lnTo>
                    <a:pt x="317500" y="2535936"/>
                  </a:lnTo>
                  <a:lnTo>
                    <a:pt x="279400" y="2470404"/>
                  </a:lnTo>
                  <a:lnTo>
                    <a:pt x="228600" y="2403348"/>
                  </a:lnTo>
                  <a:lnTo>
                    <a:pt x="190500" y="2334768"/>
                  </a:lnTo>
                  <a:lnTo>
                    <a:pt x="165100" y="2263140"/>
                  </a:lnTo>
                  <a:lnTo>
                    <a:pt x="127000" y="2189988"/>
                  </a:lnTo>
                  <a:lnTo>
                    <a:pt x="76200" y="2039112"/>
                  </a:lnTo>
                  <a:lnTo>
                    <a:pt x="63500" y="1961388"/>
                  </a:lnTo>
                  <a:lnTo>
                    <a:pt x="38100" y="1882140"/>
                  </a:lnTo>
                  <a:lnTo>
                    <a:pt x="25400" y="1801368"/>
                  </a:lnTo>
                  <a:lnTo>
                    <a:pt x="25400" y="1472184"/>
                  </a:lnTo>
                  <a:lnTo>
                    <a:pt x="38100" y="1391412"/>
                  </a:lnTo>
                  <a:lnTo>
                    <a:pt x="63500" y="1312164"/>
                  </a:lnTo>
                  <a:lnTo>
                    <a:pt x="76200" y="1234440"/>
                  </a:lnTo>
                  <a:lnTo>
                    <a:pt x="127000" y="1083564"/>
                  </a:lnTo>
                  <a:lnTo>
                    <a:pt x="165100" y="1011936"/>
                  </a:lnTo>
                  <a:lnTo>
                    <a:pt x="190500" y="940308"/>
                  </a:lnTo>
                  <a:lnTo>
                    <a:pt x="228600" y="870204"/>
                  </a:lnTo>
                  <a:lnTo>
                    <a:pt x="279400" y="803148"/>
                  </a:lnTo>
                  <a:lnTo>
                    <a:pt x="317500" y="737616"/>
                  </a:lnTo>
                  <a:lnTo>
                    <a:pt x="368300" y="675132"/>
                  </a:lnTo>
                  <a:lnTo>
                    <a:pt x="419100" y="614172"/>
                  </a:lnTo>
                  <a:lnTo>
                    <a:pt x="469900" y="556260"/>
                  </a:lnTo>
                  <a:lnTo>
                    <a:pt x="533400" y="499872"/>
                  </a:lnTo>
                  <a:lnTo>
                    <a:pt x="596900" y="446532"/>
                  </a:lnTo>
                  <a:lnTo>
                    <a:pt x="660400" y="396240"/>
                  </a:lnTo>
                  <a:lnTo>
                    <a:pt x="723900" y="347472"/>
                  </a:lnTo>
                  <a:lnTo>
                    <a:pt x="787400" y="303276"/>
                  </a:lnTo>
                  <a:lnTo>
                    <a:pt x="863600" y="262128"/>
                  </a:lnTo>
                  <a:lnTo>
                    <a:pt x="927100" y="222504"/>
                  </a:lnTo>
                  <a:lnTo>
                    <a:pt x="1003300" y="187452"/>
                  </a:lnTo>
                  <a:lnTo>
                    <a:pt x="1079500" y="155448"/>
                  </a:lnTo>
                  <a:lnTo>
                    <a:pt x="1168400" y="126492"/>
                  </a:lnTo>
                  <a:lnTo>
                    <a:pt x="1244600" y="100584"/>
                  </a:lnTo>
                  <a:lnTo>
                    <a:pt x="1320800" y="79248"/>
                  </a:lnTo>
                  <a:lnTo>
                    <a:pt x="1409700" y="60960"/>
                  </a:lnTo>
                  <a:lnTo>
                    <a:pt x="1498600" y="47244"/>
                  </a:lnTo>
                  <a:lnTo>
                    <a:pt x="1587500" y="36576"/>
                  </a:lnTo>
                  <a:lnTo>
                    <a:pt x="1676400" y="30480"/>
                  </a:lnTo>
                  <a:lnTo>
                    <a:pt x="1765300" y="28956"/>
                  </a:lnTo>
                  <a:lnTo>
                    <a:pt x="1854200" y="30480"/>
                  </a:lnTo>
                  <a:lnTo>
                    <a:pt x="1943100" y="36576"/>
                  </a:lnTo>
                  <a:lnTo>
                    <a:pt x="2019300" y="47244"/>
                  </a:lnTo>
                  <a:lnTo>
                    <a:pt x="2108200" y="60960"/>
                  </a:lnTo>
                  <a:lnTo>
                    <a:pt x="2197100" y="79248"/>
                  </a:lnTo>
                  <a:lnTo>
                    <a:pt x="2273300" y="100584"/>
                  </a:lnTo>
                  <a:lnTo>
                    <a:pt x="2362200" y="126492"/>
                  </a:lnTo>
                  <a:lnTo>
                    <a:pt x="2438400" y="155448"/>
                  </a:lnTo>
                  <a:lnTo>
                    <a:pt x="2514600" y="187452"/>
                  </a:lnTo>
                  <a:lnTo>
                    <a:pt x="2590800" y="222504"/>
                  </a:lnTo>
                  <a:lnTo>
                    <a:pt x="2667000" y="262128"/>
                  </a:lnTo>
                  <a:lnTo>
                    <a:pt x="2730500" y="303276"/>
                  </a:lnTo>
                  <a:lnTo>
                    <a:pt x="2806700" y="348996"/>
                  </a:lnTo>
                  <a:lnTo>
                    <a:pt x="2870200" y="396240"/>
                  </a:lnTo>
                  <a:lnTo>
                    <a:pt x="2933700" y="446532"/>
                  </a:lnTo>
                  <a:lnTo>
                    <a:pt x="2984500" y="499872"/>
                  </a:lnTo>
                  <a:lnTo>
                    <a:pt x="3048000" y="556260"/>
                  </a:lnTo>
                  <a:lnTo>
                    <a:pt x="3098800" y="614172"/>
                  </a:lnTo>
                  <a:lnTo>
                    <a:pt x="3149600" y="675132"/>
                  </a:lnTo>
                  <a:lnTo>
                    <a:pt x="3251200" y="803148"/>
                  </a:lnTo>
                  <a:lnTo>
                    <a:pt x="3327400" y="940308"/>
                  </a:lnTo>
                  <a:lnTo>
                    <a:pt x="3365500" y="1011936"/>
                  </a:lnTo>
                  <a:lnTo>
                    <a:pt x="3416300" y="1159764"/>
                  </a:lnTo>
                  <a:lnTo>
                    <a:pt x="3467100" y="1313688"/>
                  </a:lnTo>
                  <a:lnTo>
                    <a:pt x="3492500" y="1473708"/>
                  </a:lnTo>
                  <a:lnTo>
                    <a:pt x="3492500" y="1306068"/>
                  </a:lnTo>
                  <a:lnTo>
                    <a:pt x="3416300" y="1072896"/>
                  </a:lnTo>
                  <a:lnTo>
                    <a:pt x="3390900" y="999744"/>
                  </a:lnTo>
                  <a:lnTo>
                    <a:pt x="3352800" y="926592"/>
                  </a:lnTo>
                  <a:lnTo>
                    <a:pt x="3314700" y="856488"/>
                  </a:lnTo>
                  <a:lnTo>
                    <a:pt x="3263900" y="787908"/>
                  </a:lnTo>
                  <a:lnTo>
                    <a:pt x="3225800" y="720852"/>
                  </a:lnTo>
                  <a:lnTo>
                    <a:pt x="3175000" y="656844"/>
                  </a:lnTo>
                  <a:lnTo>
                    <a:pt x="3073400" y="534924"/>
                  </a:lnTo>
                  <a:lnTo>
                    <a:pt x="3009900" y="478536"/>
                  </a:lnTo>
                  <a:lnTo>
                    <a:pt x="2946400" y="425196"/>
                  </a:lnTo>
                  <a:lnTo>
                    <a:pt x="2882900" y="373380"/>
                  </a:lnTo>
                  <a:lnTo>
                    <a:pt x="2819400" y="324612"/>
                  </a:lnTo>
                  <a:lnTo>
                    <a:pt x="2743200" y="278892"/>
                  </a:lnTo>
                  <a:lnTo>
                    <a:pt x="2679700" y="236220"/>
                  </a:lnTo>
                  <a:lnTo>
                    <a:pt x="2603500" y="196596"/>
                  </a:lnTo>
                  <a:lnTo>
                    <a:pt x="2527300" y="161544"/>
                  </a:lnTo>
                  <a:lnTo>
                    <a:pt x="2451100" y="128016"/>
                  </a:lnTo>
                  <a:lnTo>
                    <a:pt x="2362200" y="99060"/>
                  </a:lnTo>
                  <a:lnTo>
                    <a:pt x="2286000" y="73152"/>
                  </a:lnTo>
                  <a:lnTo>
                    <a:pt x="2120900" y="33528"/>
                  </a:lnTo>
                  <a:lnTo>
                    <a:pt x="2032000" y="18288"/>
                  </a:lnTo>
                  <a:lnTo>
                    <a:pt x="1943100" y="7620"/>
                  </a:lnTo>
                  <a:lnTo>
                    <a:pt x="1854200" y="1524"/>
                  </a:lnTo>
                  <a:lnTo>
                    <a:pt x="1765300" y="0"/>
                  </a:lnTo>
                  <a:lnTo>
                    <a:pt x="1663700" y="1524"/>
                  </a:lnTo>
                  <a:lnTo>
                    <a:pt x="1574800" y="7620"/>
                  </a:lnTo>
                  <a:lnTo>
                    <a:pt x="1485900" y="18288"/>
                  </a:lnTo>
                  <a:lnTo>
                    <a:pt x="1409700" y="33528"/>
                  </a:lnTo>
                  <a:lnTo>
                    <a:pt x="1320800" y="51816"/>
                  </a:lnTo>
                  <a:lnTo>
                    <a:pt x="1231900" y="73152"/>
                  </a:lnTo>
                  <a:lnTo>
                    <a:pt x="1155700" y="99060"/>
                  </a:lnTo>
                  <a:lnTo>
                    <a:pt x="1066800" y="128016"/>
                  </a:lnTo>
                  <a:lnTo>
                    <a:pt x="990600" y="161544"/>
                  </a:lnTo>
                  <a:lnTo>
                    <a:pt x="914400" y="198120"/>
                  </a:lnTo>
                  <a:lnTo>
                    <a:pt x="838200" y="236220"/>
                  </a:lnTo>
                  <a:lnTo>
                    <a:pt x="774700" y="278892"/>
                  </a:lnTo>
                  <a:lnTo>
                    <a:pt x="698500" y="324612"/>
                  </a:lnTo>
                  <a:lnTo>
                    <a:pt x="635000" y="373380"/>
                  </a:lnTo>
                  <a:lnTo>
                    <a:pt x="571500" y="425196"/>
                  </a:lnTo>
                  <a:lnTo>
                    <a:pt x="508000" y="480060"/>
                  </a:lnTo>
                  <a:lnTo>
                    <a:pt x="457200" y="536448"/>
                  </a:lnTo>
                  <a:lnTo>
                    <a:pt x="393700" y="595884"/>
                  </a:lnTo>
                  <a:lnTo>
                    <a:pt x="342900" y="656844"/>
                  </a:lnTo>
                  <a:lnTo>
                    <a:pt x="292100" y="722376"/>
                  </a:lnTo>
                  <a:lnTo>
                    <a:pt x="254000" y="787908"/>
                  </a:lnTo>
                  <a:lnTo>
                    <a:pt x="203200" y="856488"/>
                  </a:lnTo>
                  <a:lnTo>
                    <a:pt x="165100" y="928116"/>
                  </a:lnTo>
                  <a:lnTo>
                    <a:pt x="139700" y="999744"/>
                  </a:lnTo>
                  <a:lnTo>
                    <a:pt x="101600" y="1074420"/>
                  </a:lnTo>
                  <a:lnTo>
                    <a:pt x="25400" y="1307592"/>
                  </a:lnTo>
                  <a:lnTo>
                    <a:pt x="0" y="1470660"/>
                  </a:lnTo>
                  <a:lnTo>
                    <a:pt x="0" y="1805940"/>
                  </a:lnTo>
                  <a:lnTo>
                    <a:pt x="25400" y="1967484"/>
                  </a:lnTo>
                  <a:lnTo>
                    <a:pt x="101600" y="2200656"/>
                  </a:lnTo>
                  <a:lnTo>
                    <a:pt x="139700" y="2275332"/>
                  </a:lnTo>
                  <a:lnTo>
                    <a:pt x="165100" y="2348484"/>
                  </a:lnTo>
                  <a:lnTo>
                    <a:pt x="203200" y="2418588"/>
                  </a:lnTo>
                  <a:lnTo>
                    <a:pt x="254000" y="2487168"/>
                  </a:lnTo>
                  <a:lnTo>
                    <a:pt x="292100" y="2554224"/>
                  </a:lnTo>
                  <a:lnTo>
                    <a:pt x="342900" y="2618232"/>
                  </a:lnTo>
                  <a:lnTo>
                    <a:pt x="393700" y="2679192"/>
                  </a:lnTo>
                  <a:lnTo>
                    <a:pt x="457200" y="2738628"/>
                  </a:lnTo>
                  <a:lnTo>
                    <a:pt x="508000" y="2796540"/>
                  </a:lnTo>
                  <a:lnTo>
                    <a:pt x="571500" y="2849880"/>
                  </a:lnTo>
                  <a:lnTo>
                    <a:pt x="635000" y="2901696"/>
                  </a:lnTo>
                  <a:lnTo>
                    <a:pt x="698500" y="2950464"/>
                  </a:lnTo>
                  <a:lnTo>
                    <a:pt x="774700" y="2996184"/>
                  </a:lnTo>
                  <a:lnTo>
                    <a:pt x="850900" y="3038856"/>
                  </a:lnTo>
                  <a:lnTo>
                    <a:pt x="914400" y="3076956"/>
                  </a:lnTo>
                  <a:lnTo>
                    <a:pt x="990600" y="3113532"/>
                  </a:lnTo>
                  <a:lnTo>
                    <a:pt x="1079500" y="3147060"/>
                  </a:lnTo>
                  <a:lnTo>
                    <a:pt x="1155700" y="3176016"/>
                  </a:lnTo>
                  <a:lnTo>
                    <a:pt x="1231900" y="3201924"/>
                  </a:lnTo>
                  <a:lnTo>
                    <a:pt x="1320800" y="3223260"/>
                  </a:lnTo>
                  <a:lnTo>
                    <a:pt x="1409700" y="3241548"/>
                  </a:lnTo>
                  <a:lnTo>
                    <a:pt x="1485900" y="3256788"/>
                  </a:lnTo>
                  <a:lnTo>
                    <a:pt x="1524000" y="3259836"/>
                  </a:lnTo>
                  <a:lnTo>
                    <a:pt x="1993900" y="3259836"/>
                  </a:lnTo>
                  <a:lnTo>
                    <a:pt x="2032000" y="3255264"/>
                  </a:lnTo>
                  <a:lnTo>
                    <a:pt x="2120900" y="3241548"/>
                  </a:lnTo>
                  <a:lnTo>
                    <a:pt x="2286000" y="3201924"/>
                  </a:lnTo>
                  <a:lnTo>
                    <a:pt x="2362200" y="3176016"/>
                  </a:lnTo>
                  <a:lnTo>
                    <a:pt x="2451100" y="3145536"/>
                  </a:lnTo>
                  <a:lnTo>
                    <a:pt x="2527300" y="3113532"/>
                  </a:lnTo>
                  <a:lnTo>
                    <a:pt x="2603500" y="3076956"/>
                  </a:lnTo>
                  <a:lnTo>
                    <a:pt x="2679700" y="3037332"/>
                  </a:lnTo>
                  <a:lnTo>
                    <a:pt x="2743200" y="2994660"/>
                  </a:lnTo>
                  <a:lnTo>
                    <a:pt x="2819400" y="2948940"/>
                  </a:lnTo>
                  <a:lnTo>
                    <a:pt x="2882900" y="2901696"/>
                  </a:lnTo>
                  <a:lnTo>
                    <a:pt x="2946400" y="2849880"/>
                  </a:lnTo>
                  <a:lnTo>
                    <a:pt x="3009900" y="2795016"/>
                  </a:lnTo>
                  <a:lnTo>
                    <a:pt x="3073400" y="2738628"/>
                  </a:lnTo>
                  <a:lnTo>
                    <a:pt x="3124200" y="2679192"/>
                  </a:lnTo>
                  <a:lnTo>
                    <a:pt x="3175000" y="2616708"/>
                  </a:lnTo>
                  <a:lnTo>
                    <a:pt x="3225800" y="2552700"/>
                  </a:lnTo>
                  <a:lnTo>
                    <a:pt x="3263900" y="2487168"/>
                  </a:lnTo>
                  <a:lnTo>
                    <a:pt x="3314700" y="2418588"/>
                  </a:lnTo>
                  <a:lnTo>
                    <a:pt x="3390900" y="2275332"/>
                  </a:lnTo>
                  <a:lnTo>
                    <a:pt x="3467100" y="2046732"/>
                  </a:lnTo>
                  <a:lnTo>
                    <a:pt x="3492500" y="1967484"/>
                  </a:lnTo>
                  <a:lnTo>
                    <a:pt x="3530600" y="1720596"/>
                  </a:lnTo>
                  <a:lnTo>
                    <a:pt x="3530600" y="1552956"/>
                  </a:lnTo>
                  <a:close/>
                </a:path>
                <a:path w="4540250" h="3260090">
                  <a:moveTo>
                    <a:pt x="4539996" y="114300"/>
                  </a:moveTo>
                  <a:lnTo>
                    <a:pt x="4523232" y="91440"/>
                  </a:lnTo>
                  <a:lnTo>
                    <a:pt x="3456152" y="834466"/>
                  </a:lnTo>
                  <a:lnTo>
                    <a:pt x="3439668" y="810768"/>
                  </a:lnTo>
                  <a:lnTo>
                    <a:pt x="3393948" y="894588"/>
                  </a:lnTo>
                  <a:lnTo>
                    <a:pt x="3444240" y="887285"/>
                  </a:lnTo>
                  <a:lnTo>
                    <a:pt x="3488436" y="880872"/>
                  </a:lnTo>
                  <a:lnTo>
                    <a:pt x="3471849" y="857021"/>
                  </a:lnTo>
                  <a:lnTo>
                    <a:pt x="4539996" y="114300"/>
                  </a:lnTo>
                  <a:close/>
                </a:path>
              </a:pathLst>
            </a:custGeom>
            <a:solidFill>
              <a:srgbClr val="000000"/>
            </a:solidFill>
          </p:spPr>
          <p:txBody>
            <a:bodyPr wrap="square" lIns="0" tIns="0" rIns="0" bIns="0" rtlCol="0"/>
            <a:lstStyle/>
            <a:p>
              <a:endParaRPr sz="1634"/>
            </a:p>
          </p:txBody>
        </p:sp>
      </p:grpSp>
      <p:sp>
        <p:nvSpPr>
          <p:cNvPr id="6" name="object 6"/>
          <p:cNvSpPr txBox="1"/>
          <p:nvPr/>
        </p:nvSpPr>
        <p:spPr>
          <a:xfrm>
            <a:off x="2018897" y="2598432"/>
            <a:ext cx="1796911" cy="793904"/>
          </a:xfrm>
          <a:prstGeom prst="rect">
            <a:avLst/>
          </a:prstGeom>
        </p:spPr>
        <p:txBody>
          <a:bodyPr vert="horz" wrap="square" lIns="0" tIns="11526" rIns="0" bIns="0" rtlCol="0">
            <a:spAutoFit/>
          </a:bodyPr>
          <a:lstStyle/>
          <a:p>
            <a:pPr marL="278365" indent="-266839">
              <a:spcBef>
                <a:spcPts val="91"/>
              </a:spcBef>
              <a:buAutoNum type="arabicPlain"/>
              <a:tabLst>
                <a:tab pos="278365" algn="l"/>
              </a:tabLst>
            </a:pPr>
            <a:r>
              <a:rPr sz="1271" b="1" dirty="0">
                <a:latin typeface="Comic Sans MS"/>
                <a:cs typeface="Comic Sans MS"/>
              </a:rPr>
              <a:t>chaussée</a:t>
            </a:r>
            <a:endParaRPr sz="1271">
              <a:latin typeface="Comic Sans MS"/>
              <a:cs typeface="Comic Sans MS"/>
            </a:endParaRPr>
          </a:p>
          <a:p>
            <a:pPr marL="278365" indent="-266839">
              <a:spcBef>
                <a:spcPts val="5"/>
              </a:spcBef>
              <a:buAutoNum type="arabicPlain"/>
              <a:tabLst>
                <a:tab pos="278365" algn="l"/>
              </a:tabLst>
            </a:pPr>
            <a:r>
              <a:rPr sz="1271" b="1" spc="-5" dirty="0">
                <a:latin typeface="Comic Sans MS"/>
                <a:cs typeface="Comic Sans MS"/>
              </a:rPr>
              <a:t>tablier</a:t>
            </a:r>
            <a:endParaRPr sz="1271">
              <a:latin typeface="Comic Sans MS"/>
              <a:cs typeface="Comic Sans MS"/>
            </a:endParaRPr>
          </a:p>
          <a:p>
            <a:pPr marL="278365" indent="-266839">
              <a:buAutoNum type="arabicPlain"/>
              <a:tabLst>
                <a:tab pos="278365" algn="l"/>
              </a:tabLst>
            </a:pPr>
            <a:r>
              <a:rPr sz="1271" b="1" dirty="0">
                <a:latin typeface="Comic Sans MS"/>
                <a:cs typeface="Comic Sans MS"/>
              </a:rPr>
              <a:t>liaison</a:t>
            </a:r>
            <a:endParaRPr sz="1271">
              <a:latin typeface="Comic Sans MS"/>
              <a:cs typeface="Comic Sans MS"/>
            </a:endParaRPr>
          </a:p>
          <a:p>
            <a:pPr marL="11527"/>
            <a:r>
              <a:rPr sz="1271" b="1" dirty="0">
                <a:latin typeface="Comic Sans MS"/>
                <a:cs typeface="Comic Sans MS"/>
              </a:rPr>
              <a:t>4 - </a:t>
            </a:r>
            <a:r>
              <a:rPr sz="1271" b="1" spc="-5" dirty="0">
                <a:latin typeface="Comic Sans MS"/>
                <a:cs typeface="Comic Sans MS"/>
              </a:rPr>
              <a:t>dalle </a:t>
            </a:r>
            <a:r>
              <a:rPr sz="1271" b="1" dirty="0">
                <a:latin typeface="Comic Sans MS"/>
                <a:cs typeface="Comic Sans MS"/>
              </a:rPr>
              <a:t>de</a:t>
            </a:r>
            <a:r>
              <a:rPr sz="1271" b="1" spc="-45" dirty="0">
                <a:latin typeface="Comic Sans MS"/>
                <a:cs typeface="Comic Sans MS"/>
              </a:rPr>
              <a:t> </a:t>
            </a:r>
            <a:r>
              <a:rPr sz="1271" b="1" dirty="0">
                <a:latin typeface="Comic Sans MS"/>
                <a:cs typeface="Comic Sans MS"/>
              </a:rPr>
              <a:t>transition</a:t>
            </a:r>
            <a:endParaRPr sz="1271">
              <a:latin typeface="Comic Sans MS"/>
              <a:cs typeface="Comic Sans MS"/>
            </a:endParaRPr>
          </a:p>
        </p:txBody>
      </p:sp>
      <p:sp>
        <p:nvSpPr>
          <p:cNvPr id="7" name="object 7"/>
          <p:cNvSpPr txBox="1"/>
          <p:nvPr/>
        </p:nvSpPr>
        <p:spPr>
          <a:xfrm>
            <a:off x="5851537" y="5899952"/>
            <a:ext cx="2003804" cy="598338"/>
          </a:xfrm>
          <a:prstGeom prst="rect">
            <a:avLst/>
          </a:prstGeom>
        </p:spPr>
        <p:txBody>
          <a:bodyPr vert="horz" wrap="square" lIns="0" tIns="11526" rIns="0" bIns="0" rtlCol="0">
            <a:spAutoFit/>
          </a:bodyPr>
          <a:lstStyle/>
          <a:p>
            <a:pPr marL="11527" marR="282400">
              <a:spcBef>
                <a:spcPts val="91"/>
              </a:spcBef>
            </a:pPr>
            <a:r>
              <a:rPr sz="1271" b="1" spc="-5" dirty="0">
                <a:latin typeface="Comic Sans MS"/>
                <a:cs typeface="Comic Sans MS"/>
              </a:rPr>
              <a:t>1- dalle </a:t>
            </a:r>
            <a:r>
              <a:rPr sz="1271" b="1" dirty="0">
                <a:latin typeface="Comic Sans MS"/>
                <a:cs typeface="Comic Sans MS"/>
              </a:rPr>
              <a:t>de</a:t>
            </a:r>
            <a:r>
              <a:rPr sz="1271" b="1" spc="-45" dirty="0">
                <a:latin typeface="Comic Sans MS"/>
                <a:cs typeface="Comic Sans MS"/>
              </a:rPr>
              <a:t> </a:t>
            </a:r>
            <a:r>
              <a:rPr sz="1271" b="1" dirty="0">
                <a:latin typeface="Comic Sans MS"/>
                <a:cs typeface="Comic Sans MS"/>
              </a:rPr>
              <a:t>transition  </a:t>
            </a:r>
            <a:r>
              <a:rPr sz="1271" b="1" spc="-5" dirty="0">
                <a:latin typeface="Comic Sans MS"/>
                <a:cs typeface="Comic Sans MS"/>
              </a:rPr>
              <a:t>2- béton </a:t>
            </a:r>
            <a:r>
              <a:rPr sz="1271" b="1" dirty="0">
                <a:latin typeface="Comic Sans MS"/>
                <a:cs typeface="Comic Sans MS"/>
              </a:rPr>
              <a:t>de</a:t>
            </a:r>
            <a:r>
              <a:rPr sz="1271" b="1" spc="-45" dirty="0">
                <a:latin typeface="Comic Sans MS"/>
                <a:cs typeface="Comic Sans MS"/>
              </a:rPr>
              <a:t> </a:t>
            </a:r>
            <a:r>
              <a:rPr sz="1271" b="1" dirty="0">
                <a:latin typeface="Comic Sans MS"/>
                <a:cs typeface="Comic Sans MS"/>
              </a:rPr>
              <a:t>propreté</a:t>
            </a:r>
            <a:endParaRPr sz="1271" dirty="0">
              <a:latin typeface="Comic Sans MS"/>
              <a:cs typeface="Comic Sans MS"/>
            </a:endParaRPr>
          </a:p>
          <a:p>
            <a:pPr marL="11527"/>
            <a:r>
              <a:rPr sz="1271" b="1" spc="-5" dirty="0">
                <a:latin typeface="Comic Sans MS"/>
                <a:cs typeface="Comic Sans MS"/>
              </a:rPr>
              <a:t>3, 4, 5- </a:t>
            </a:r>
            <a:r>
              <a:rPr sz="1271" b="1" dirty="0">
                <a:latin typeface="Comic Sans MS"/>
                <a:cs typeface="Comic Sans MS"/>
              </a:rPr>
              <a:t>joint</a:t>
            </a:r>
            <a:r>
              <a:rPr sz="1271" b="1" spc="-32" dirty="0">
                <a:latin typeface="Comic Sans MS"/>
                <a:cs typeface="Comic Sans MS"/>
              </a:rPr>
              <a:t> </a:t>
            </a:r>
            <a:r>
              <a:rPr sz="1271" b="1" spc="-5" dirty="0">
                <a:latin typeface="Comic Sans MS"/>
                <a:cs typeface="Comic Sans MS"/>
              </a:rPr>
              <a:t>Freyssinet</a:t>
            </a:r>
            <a:endParaRPr sz="1271" dirty="0">
              <a:latin typeface="Comic Sans MS"/>
              <a:cs typeface="Comic Sans MS"/>
            </a:endParaRPr>
          </a:p>
        </p:txBody>
      </p:sp>
      <p:sp>
        <p:nvSpPr>
          <p:cNvPr id="8" name="object 8"/>
          <p:cNvSpPr txBox="1"/>
          <p:nvPr/>
        </p:nvSpPr>
        <p:spPr>
          <a:xfrm>
            <a:off x="3179343" y="1301060"/>
            <a:ext cx="6187183" cy="667396"/>
          </a:xfrm>
          <a:prstGeom prst="rect">
            <a:avLst/>
          </a:prstGeom>
        </p:spPr>
        <p:txBody>
          <a:bodyPr vert="horz" wrap="square" lIns="0" tIns="11526" rIns="0" bIns="0" rtlCol="0">
            <a:spAutoFit/>
          </a:bodyPr>
          <a:lstStyle/>
          <a:p>
            <a:pPr marL="11527">
              <a:spcBef>
                <a:spcPts val="91"/>
              </a:spcBef>
              <a:tabLst>
                <a:tab pos="4405436" algn="l"/>
              </a:tabLst>
            </a:pPr>
            <a:r>
              <a:rPr sz="2178" b="1" dirty="0">
                <a:solidFill>
                  <a:srgbClr val="FF9900"/>
                </a:solidFill>
                <a:latin typeface="Comic Sans MS"/>
                <a:cs typeface="Comic Sans MS"/>
              </a:rPr>
              <a:t>- </a:t>
            </a:r>
            <a:r>
              <a:rPr sz="2000" b="1" spc="-5" dirty="0">
                <a:solidFill>
                  <a:srgbClr val="FF9900"/>
                </a:solidFill>
                <a:latin typeface="Comic Sans MS"/>
                <a:cs typeface="Comic Sans MS"/>
              </a:rPr>
              <a:t>LIAISON AVEC</a:t>
            </a:r>
            <a:r>
              <a:rPr sz="2000" b="1" spc="18" dirty="0">
                <a:solidFill>
                  <a:srgbClr val="FF9900"/>
                </a:solidFill>
                <a:latin typeface="Comic Sans MS"/>
                <a:cs typeface="Comic Sans MS"/>
              </a:rPr>
              <a:t> </a:t>
            </a:r>
            <a:r>
              <a:rPr sz="2000" b="1" spc="-5" dirty="0">
                <a:solidFill>
                  <a:srgbClr val="FF9900"/>
                </a:solidFill>
                <a:latin typeface="Comic Sans MS"/>
                <a:cs typeface="Comic Sans MS"/>
              </a:rPr>
              <a:t>LE</a:t>
            </a:r>
            <a:r>
              <a:rPr sz="2000" b="1" spc="14" dirty="0">
                <a:solidFill>
                  <a:srgbClr val="FF9900"/>
                </a:solidFill>
                <a:latin typeface="Comic Sans MS"/>
                <a:cs typeface="Comic Sans MS"/>
              </a:rPr>
              <a:t> </a:t>
            </a:r>
            <a:r>
              <a:rPr sz="2000" b="1" spc="-5" dirty="0">
                <a:solidFill>
                  <a:srgbClr val="FF9900"/>
                </a:solidFill>
                <a:latin typeface="Comic Sans MS"/>
                <a:cs typeface="Comic Sans MS"/>
              </a:rPr>
              <a:t>REMBLAI	ROUTIER.</a:t>
            </a:r>
            <a:endParaRPr lang="fr-FR" sz="2000" b="1" spc="-5" dirty="0">
              <a:solidFill>
                <a:srgbClr val="FF9900"/>
              </a:solidFill>
              <a:latin typeface="Comic Sans MS"/>
              <a:cs typeface="Comic Sans MS"/>
            </a:endParaRPr>
          </a:p>
          <a:p>
            <a:pPr marL="11527">
              <a:spcBef>
                <a:spcPts val="91"/>
              </a:spcBef>
              <a:tabLst>
                <a:tab pos="4405436" algn="l"/>
              </a:tabLst>
            </a:pPr>
            <a:r>
              <a:rPr sz="2000" spc="-5" dirty="0">
                <a:latin typeface="Comic Sans MS"/>
                <a:cs typeface="Comic Sans MS"/>
              </a:rPr>
              <a:t>La liaison dalle </a:t>
            </a:r>
            <a:r>
              <a:rPr sz="2000" dirty="0">
                <a:latin typeface="Comic Sans MS"/>
                <a:cs typeface="Comic Sans MS"/>
              </a:rPr>
              <a:t>/ culée est </a:t>
            </a:r>
            <a:r>
              <a:rPr sz="2000" spc="-5" dirty="0">
                <a:latin typeface="Comic Sans MS"/>
                <a:cs typeface="Comic Sans MS"/>
              </a:rPr>
              <a:t>de type</a:t>
            </a:r>
            <a:r>
              <a:rPr sz="2000" spc="-54" dirty="0">
                <a:latin typeface="Comic Sans MS"/>
                <a:cs typeface="Comic Sans MS"/>
              </a:rPr>
              <a:t> </a:t>
            </a:r>
            <a:r>
              <a:rPr sz="2000" spc="-5" dirty="0">
                <a:latin typeface="Comic Sans MS"/>
                <a:cs typeface="Comic Sans MS"/>
              </a:rPr>
              <a:t>articulation</a:t>
            </a:r>
            <a:endParaRPr sz="2000" dirty="0">
              <a:latin typeface="Comic Sans MS"/>
              <a:cs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4252" y="742696"/>
            <a:ext cx="5844348" cy="380389"/>
          </a:xfrm>
          <a:prstGeom prst="rect">
            <a:avLst/>
          </a:prstGeom>
        </p:spPr>
        <p:txBody>
          <a:bodyPr vert="horz" wrap="square" lIns="0" tIns="10950" rIns="0" bIns="0" rtlCol="0" anchor="ctr">
            <a:spAutoFit/>
          </a:bodyPr>
          <a:lstStyle/>
          <a:p>
            <a:pPr marL="2021175" marR="4611" indent="-2010225">
              <a:lnSpc>
                <a:spcPct val="100000"/>
              </a:lnSpc>
              <a:spcBef>
                <a:spcPts val="86"/>
              </a:spcBef>
            </a:pPr>
            <a:r>
              <a:rPr sz="2400" spc="-5" dirty="0"/>
              <a:t>A QUELS PROBLEMES EST SOUMIS  UN </a:t>
            </a:r>
            <a:r>
              <a:rPr sz="2400" spc="-9" dirty="0"/>
              <a:t>PONT</a:t>
            </a:r>
            <a:r>
              <a:rPr sz="2400" dirty="0"/>
              <a:t> </a:t>
            </a:r>
            <a:r>
              <a:rPr sz="2400" spc="-5" dirty="0"/>
              <a:t>?</a:t>
            </a:r>
          </a:p>
        </p:txBody>
      </p:sp>
      <p:sp>
        <p:nvSpPr>
          <p:cNvPr id="3" name="object 3"/>
          <p:cNvSpPr txBox="1"/>
          <p:nvPr/>
        </p:nvSpPr>
        <p:spPr>
          <a:xfrm>
            <a:off x="1231900" y="1671738"/>
            <a:ext cx="10096499" cy="1217097"/>
          </a:xfrm>
          <a:prstGeom prst="rect">
            <a:avLst/>
          </a:prstGeom>
        </p:spPr>
        <p:txBody>
          <a:bodyPr vert="horz" wrap="square" lIns="0" tIns="11526" rIns="0" bIns="0" rtlCol="0">
            <a:spAutoFit/>
          </a:bodyPr>
          <a:lstStyle/>
          <a:p>
            <a:pPr marL="1005689">
              <a:spcBef>
                <a:spcPts val="91"/>
              </a:spcBef>
            </a:pPr>
            <a:r>
              <a:rPr sz="2000" b="1" dirty="0">
                <a:solidFill>
                  <a:srgbClr val="FF9900"/>
                </a:solidFill>
                <a:latin typeface="Comic Sans MS"/>
                <a:cs typeface="Comic Sans MS"/>
              </a:rPr>
              <a:t>- </a:t>
            </a:r>
            <a:r>
              <a:rPr sz="2000" b="1" spc="-5" dirty="0">
                <a:solidFill>
                  <a:srgbClr val="FF9900"/>
                </a:solidFill>
                <a:latin typeface="Comic Sans MS"/>
                <a:cs typeface="Comic Sans MS"/>
              </a:rPr>
              <a:t>ORGANES DE</a:t>
            </a:r>
            <a:r>
              <a:rPr sz="2000" b="1" spc="-18" dirty="0">
                <a:solidFill>
                  <a:srgbClr val="FF9900"/>
                </a:solidFill>
                <a:latin typeface="Comic Sans MS"/>
                <a:cs typeface="Comic Sans MS"/>
              </a:rPr>
              <a:t> </a:t>
            </a:r>
            <a:r>
              <a:rPr sz="2000" b="1" spc="-5" dirty="0">
                <a:solidFill>
                  <a:srgbClr val="FF9900"/>
                </a:solidFill>
                <a:latin typeface="Comic Sans MS"/>
                <a:cs typeface="Comic Sans MS"/>
              </a:rPr>
              <a:t>SÉCURITÉ.</a:t>
            </a:r>
            <a:endParaRPr sz="2000" dirty="0">
              <a:latin typeface="Comic Sans MS"/>
              <a:cs typeface="Comic Sans MS"/>
            </a:endParaRPr>
          </a:p>
          <a:p>
            <a:pPr marL="11527" marR="4611">
              <a:spcBef>
                <a:spcPts val="2178"/>
              </a:spcBef>
            </a:pPr>
            <a:r>
              <a:rPr sz="2000" b="1" spc="-5" dirty="0">
                <a:latin typeface="Comic Sans MS"/>
                <a:cs typeface="Comic Sans MS"/>
              </a:rPr>
              <a:t>Afin </a:t>
            </a:r>
            <a:r>
              <a:rPr sz="2000" b="1" dirty="0">
                <a:latin typeface="Comic Sans MS"/>
                <a:cs typeface="Comic Sans MS"/>
              </a:rPr>
              <a:t>d </a:t>
            </a:r>
            <a:r>
              <a:rPr sz="2000" b="1" spc="-5" dirty="0">
                <a:latin typeface="Comic Sans MS"/>
                <a:cs typeface="Comic Sans MS"/>
              </a:rPr>
              <a:t>’éviter </a:t>
            </a:r>
            <a:r>
              <a:rPr sz="2000" b="1" dirty="0">
                <a:latin typeface="Comic Sans MS"/>
                <a:cs typeface="Comic Sans MS"/>
              </a:rPr>
              <a:t>les </a:t>
            </a:r>
            <a:r>
              <a:rPr sz="2000" b="1" spc="-5" dirty="0">
                <a:latin typeface="Comic Sans MS"/>
                <a:cs typeface="Comic Sans MS"/>
              </a:rPr>
              <a:t>chutes, on </a:t>
            </a:r>
            <a:r>
              <a:rPr sz="2000" b="1" dirty="0">
                <a:latin typeface="Comic Sans MS"/>
                <a:cs typeface="Comic Sans MS"/>
              </a:rPr>
              <a:t>n </a:t>
            </a:r>
            <a:r>
              <a:rPr sz="2000" b="1" spc="-5" dirty="0">
                <a:latin typeface="Comic Sans MS"/>
                <a:cs typeface="Comic Sans MS"/>
              </a:rPr>
              <a:t>’oublie pas </a:t>
            </a:r>
            <a:r>
              <a:rPr sz="2000" b="1" dirty="0">
                <a:latin typeface="Comic Sans MS"/>
                <a:cs typeface="Comic Sans MS"/>
              </a:rPr>
              <a:t>les </a:t>
            </a:r>
            <a:r>
              <a:rPr sz="2000" b="1" spc="-5" dirty="0">
                <a:latin typeface="Comic Sans MS"/>
                <a:cs typeface="Comic Sans MS"/>
              </a:rPr>
              <a:t>barrières  de sécurité. </a:t>
            </a:r>
            <a:r>
              <a:rPr sz="2000" b="1" dirty="0">
                <a:latin typeface="Comic Sans MS"/>
                <a:cs typeface="Comic Sans MS"/>
              </a:rPr>
              <a:t>On </a:t>
            </a:r>
            <a:r>
              <a:rPr sz="2000" b="1" spc="-5" dirty="0">
                <a:latin typeface="Comic Sans MS"/>
                <a:cs typeface="Comic Sans MS"/>
              </a:rPr>
              <a:t>prévoie également </a:t>
            </a:r>
            <a:r>
              <a:rPr sz="2000" b="1" dirty="0">
                <a:latin typeface="Comic Sans MS"/>
                <a:cs typeface="Comic Sans MS"/>
              </a:rPr>
              <a:t>une </a:t>
            </a:r>
            <a:r>
              <a:rPr sz="2000" b="1" spc="-5" dirty="0">
                <a:latin typeface="Comic Sans MS"/>
                <a:cs typeface="Comic Sans MS"/>
              </a:rPr>
              <a:t>évacuation des  eaux sur </a:t>
            </a:r>
            <a:r>
              <a:rPr sz="2000" b="1" dirty="0">
                <a:latin typeface="Comic Sans MS"/>
                <a:cs typeface="Comic Sans MS"/>
              </a:rPr>
              <a:t>le </a:t>
            </a:r>
            <a:r>
              <a:rPr sz="2000" b="1" spc="-5" dirty="0">
                <a:latin typeface="Comic Sans MS"/>
                <a:cs typeface="Comic Sans MS"/>
              </a:rPr>
              <a:t>tablier </a:t>
            </a:r>
            <a:r>
              <a:rPr sz="2000" b="1" dirty="0">
                <a:latin typeface="Comic Sans MS"/>
                <a:cs typeface="Comic Sans MS"/>
              </a:rPr>
              <a:t>: </a:t>
            </a:r>
            <a:r>
              <a:rPr sz="2000" b="1" spc="-5" dirty="0">
                <a:latin typeface="Comic Sans MS"/>
                <a:cs typeface="Comic Sans MS"/>
              </a:rPr>
              <a:t>pente, descentes </a:t>
            </a:r>
            <a:r>
              <a:rPr sz="2000" b="1" dirty="0">
                <a:latin typeface="Comic Sans MS"/>
                <a:cs typeface="Comic Sans MS"/>
              </a:rPr>
              <a:t>d </a:t>
            </a:r>
            <a:r>
              <a:rPr sz="2000" b="1" spc="-5" dirty="0">
                <a:latin typeface="Comic Sans MS"/>
                <a:cs typeface="Comic Sans MS"/>
              </a:rPr>
              <a:t>’eau,</a:t>
            </a:r>
            <a:r>
              <a:rPr sz="2000" b="1" spc="-54" dirty="0">
                <a:latin typeface="Comic Sans MS"/>
                <a:cs typeface="Comic Sans MS"/>
              </a:rPr>
              <a:t> </a:t>
            </a:r>
            <a:r>
              <a:rPr sz="2000" b="1" dirty="0">
                <a:latin typeface="Comic Sans MS"/>
                <a:cs typeface="Comic Sans MS"/>
              </a:rPr>
              <a:t>...</a:t>
            </a:r>
            <a:endParaRPr sz="2000" dirty="0">
              <a:latin typeface="Comic Sans MS"/>
              <a:cs typeface="Comic Sans MS"/>
            </a:endParaRPr>
          </a:p>
        </p:txBody>
      </p:sp>
      <p:sp>
        <p:nvSpPr>
          <p:cNvPr id="4" name="object 4"/>
          <p:cNvSpPr/>
          <p:nvPr/>
        </p:nvSpPr>
        <p:spPr>
          <a:xfrm>
            <a:off x="2209801" y="3431536"/>
            <a:ext cx="5610386" cy="3261364"/>
          </a:xfrm>
          <a:prstGeom prst="rect">
            <a:avLst/>
          </a:prstGeom>
          <a:blipFill>
            <a:blip r:embed="rId2" cstate="print"/>
            <a:stretch>
              <a:fillRect/>
            </a:stretch>
          </a:blipFill>
        </p:spPr>
        <p:txBody>
          <a:bodyPr wrap="square" lIns="0" tIns="0" rIns="0" bIns="0" rtlCol="0"/>
          <a:lstStyle/>
          <a:p>
            <a:endParaRPr sz="1634"/>
          </a:p>
        </p:txBody>
      </p:sp>
      <p:sp>
        <p:nvSpPr>
          <p:cNvPr id="5" name="object 5"/>
          <p:cNvSpPr txBox="1"/>
          <p:nvPr/>
        </p:nvSpPr>
        <p:spPr>
          <a:xfrm>
            <a:off x="8085290" y="3804517"/>
            <a:ext cx="1064431"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Garde</a:t>
            </a:r>
            <a:r>
              <a:rPr sz="1452" spc="-32" dirty="0">
                <a:latin typeface="Comic Sans MS"/>
                <a:cs typeface="Comic Sans MS"/>
              </a:rPr>
              <a:t> </a:t>
            </a:r>
            <a:r>
              <a:rPr sz="1452" spc="-5" dirty="0">
                <a:latin typeface="Comic Sans MS"/>
                <a:cs typeface="Comic Sans MS"/>
              </a:rPr>
              <a:t>corps</a:t>
            </a:r>
            <a:endParaRPr sz="1452">
              <a:latin typeface="Comic Sans MS"/>
              <a:cs typeface="Comic Sans MS"/>
            </a:endParaRPr>
          </a:p>
        </p:txBody>
      </p:sp>
      <p:sp>
        <p:nvSpPr>
          <p:cNvPr id="6" name="object 6"/>
          <p:cNvSpPr txBox="1"/>
          <p:nvPr/>
        </p:nvSpPr>
        <p:spPr>
          <a:xfrm>
            <a:off x="8039646" y="5045180"/>
            <a:ext cx="768788"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C</a:t>
            </a:r>
            <a:r>
              <a:rPr sz="1452" spc="-5" dirty="0">
                <a:latin typeface="Comic Sans MS"/>
                <a:cs typeface="Comic Sans MS"/>
              </a:rPr>
              <a:t>orn</a:t>
            </a:r>
            <a:r>
              <a:rPr sz="1452" spc="-9" dirty="0">
                <a:latin typeface="Comic Sans MS"/>
                <a:cs typeface="Comic Sans MS"/>
              </a:rPr>
              <a:t>ic</a:t>
            </a:r>
            <a:r>
              <a:rPr sz="1452" spc="-5" dirty="0">
                <a:latin typeface="Comic Sans MS"/>
                <a:cs typeface="Comic Sans MS"/>
              </a:rPr>
              <a:t>he</a:t>
            </a:r>
            <a:endParaRPr sz="1452">
              <a:latin typeface="Comic Sans MS"/>
              <a:cs typeface="Comic Sans MS"/>
            </a:endParaRPr>
          </a:p>
        </p:txBody>
      </p:sp>
      <p:sp>
        <p:nvSpPr>
          <p:cNvPr id="7" name="object 7"/>
          <p:cNvSpPr/>
          <p:nvPr/>
        </p:nvSpPr>
        <p:spPr>
          <a:xfrm>
            <a:off x="6084359" y="3915641"/>
            <a:ext cx="1925427" cy="1261526"/>
          </a:xfrm>
          <a:custGeom>
            <a:avLst/>
            <a:gdLst/>
            <a:ahLst/>
            <a:cxnLst/>
            <a:rect l="l" t="t" r="r" b="b"/>
            <a:pathLst>
              <a:path w="2121534" h="1390014">
                <a:moveTo>
                  <a:pt x="1996440" y="36576"/>
                </a:moveTo>
                <a:lnTo>
                  <a:pt x="1988820" y="0"/>
                </a:lnTo>
                <a:lnTo>
                  <a:pt x="783793" y="276110"/>
                </a:lnTo>
                <a:lnTo>
                  <a:pt x="775716" y="239268"/>
                </a:lnTo>
                <a:lnTo>
                  <a:pt x="676656" y="320040"/>
                </a:lnTo>
                <a:lnTo>
                  <a:pt x="765048" y="341858"/>
                </a:lnTo>
                <a:lnTo>
                  <a:pt x="800100" y="350520"/>
                </a:lnTo>
                <a:lnTo>
                  <a:pt x="791857" y="312928"/>
                </a:lnTo>
                <a:lnTo>
                  <a:pt x="1996440" y="36576"/>
                </a:lnTo>
                <a:close/>
              </a:path>
              <a:path w="2121534" h="1390014">
                <a:moveTo>
                  <a:pt x="2121408" y="1351788"/>
                </a:moveTo>
                <a:lnTo>
                  <a:pt x="115963" y="1007478"/>
                </a:lnTo>
                <a:lnTo>
                  <a:pt x="121920" y="970788"/>
                </a:lnTo>
                <a:lnTo>
                  <a:pt x="0" y="1007364"/>
                </a:lnTo>
                <a:lnTo>
                  <a:pt x="91440" y="1074597"/>
                </a:lnTo>
                <a:lnTo>
                  <a:pt x="103632" y="1083564"/>
                </a:lnTo>
                <a:lnTo>
                  <a:pt x="109791" y="1045565"/>
                </a:lnTo>
                <a:lnTo>
                  <a:pt x="2115312" y="1389888"/>
                </a:lnTo>
                <a:lnTo>
                  <a:pt x="2121408" y="1351788"/>
                </a:lnTo>
                <a:close/>
              </a:path>
            </a:pathLst>
          </a:custGeom>
          <a:solidFill>
            <a:srgbClr val="CC0065"/>
          </a:solidFill>
        </p:spPr>
        <p:txBody>
          <a:bodyPr wrap="square" lIns="0" tIns="0" rIns="0" bIns="0" rtlCol="0"/>
          <a:lstStyle/>
          <a:p>
            <a:endParaRPr sz="1634"/>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6037" y="234257"/>
            <a:ext cx="1658599" cy="318833"/>
          </a:xfrm>
          <a:prstGeom prst="rect">
            <a:avLst/>
          </a:prstGeom>
        </p:spPr>
        <p:txBody>
          <a:bodyPr vert="horz" wrap="square" lIns="0" tIns="10950" rIns="0" bIns="0" rtlCol="0" anchor="ctr">
            <a:spAutoFit/>
          </a:bodyPr>
          <a:lstStyle/>
          <a:p>
            <a:pPr marL="11527">
              <a:lnSpc>
                <a:spcPct val="100000"/>
              </a:lnSpc>
              <a:spcBef>
                <a:spcPts val="86"/>
              </a:spcBef>
            </a:pPr>
            <a:r>
              <a:rPr sz="2000" spc="-5" dirty="0"/>
              <a:t>RESUMÉ</a:t>
            </a:r>
            <a:r>
              <a:rPr sz="2000" spc="-82" dirty="0"/>
              <a:t> </a:t>
            </a:r>
            <a:r>
              <a:rPr sz="2000" spc="-5" dirty="0"/>
              <a:t>:</a:t>
            </a:r>
          </a:p>
        </p:txBody>
      </p:sp>
      <p:sp>
        <p:nvSpPr>
          <p:cNvPr id="4" name="object 4"/>
          <p:cNvSpPr/>
          <p:nvPr/>
        </p:nvSpPr>
        <p:spPr>
          <a:xfrm>
            <a:off x="1946053" y="622300"/>
            <a:ext cx="9153747" cy="6096000"/>
          </a:xfrm>
          <a:prstGeom prst="rect">
            <a:avLst/>
          </a:prstGeom>
          <a:blipFill>
            <a:blip r:embed="rId2" cstate="print"/>
            <a:stretch>
              <a:fillRect/>
            </a:stretch>
          </a:blipFill>
        </p:spPr>
        <p:txBody>
          <a:bodyPr wrap="square" lIns="0" tIns="0" rIns="0" bIns="0" rtlCol="0"/>
          <a:lstStyle/>
          <a:p>
            <a:endParaRPr sz="1634"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31602" y="1385430"/>
            <a:ext cx="1409060" cy="346795"/>
          </a:xfrm>
          <a:prstGeom prst="rect">
            <a:avLst/>
          </a:prstGeom>
        </p:spPr>
        <p:txBody>
          <a:bodyPr vert="horz" wrap="square" lIns="0" tIns="11526" rIns="0" bIns="0" rtlCol="0">
            <a:spAutoFit/>
          </a:bodyPr>
          <a:lstStyle/>
          <a:p>
            <a:pPr marL="11527">
              <a:spcBef>
                <a:spcPts val="91"/>
              </a:spcBef>
            </a:pPr>
            <a:r>
              <a:rPr sz="2178" b="1" dirty="0">
                <a:solidFill>
                  <a:srgbClr val="FF9900"/>
                </a:solidFill>
                <a:latin typeface="Comic Sans MS"/>
                <a:cs typeface="Comic Sans MS"/>
              </a:rPr>
              <a:t>- </a:t>
            </a:r>
            <a:r>
              <a:rPr sz="2000" b="1" spc="-5" dirty="0">
                <a:solidFill>
                  <a:srgbClr val="FF9900"/>
                </a:solidFill>
                <a:latin typeface="Comic Sans MS"/>
                <a:cs typeface="Comic Sans MS"/>
              </a:rPr>
              <a:t>LA</a:t>
            </a:r>
            <a:r>
              <a:rPr sz="2000" b="1" spc="-91" dirty="0">
                <a:solidFill>
                  <a:srgbClr val="FF9900"/>
                </a:solidFill>
                <a:latin typeface="Comic Sans MS"/>
                <a:cs typeface="Comic Sans MS"/>
              </a:rPr>
              <a:t> </a:t>
            </a:r>
            <a:r>
              <a:rPr sz="2000" b="1" spc="-5" dirty="0">
                <a:solidFill>
                  <a:srgbClr val="FF9900"/>
                </a:solidFill>
                <a:latin typeface="Comic Sans MS"/>
                <a:cs typeface="Comic Sans MS"/>
              </a:rPr>
              <a:t>PILE</a:t>
            </a:r>
            <a:endParaRPr sz="2000" dirty="0">
              <a:latin typeface="Comic Sans MS"/>
              <a:cs typeface="Comic Sans MS"/>
            </a:endParaRPr>
          </a:p>
        </p:txBody>
      </p:sp>
      <p:sp>
        <p:nvSpPr>
          <p:cNvPr id="4" name="object 4"/>
          <p:cNvSpPr/>
          <p:nvPr/>
        </p:nvSpPr>
        <p:spPr>
          <a:xfrm>
            <a:off x="424035" y="3440082"/>
            <a:ext cx="6548265" cy="3290918"/>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7268318" y="165100"/>
            <a:ext cx="4758582" cy="3937000"/>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5455968" y="671737"/>
            <a:ext cx="1478792" cy="457974"/>
          </a:xfrm>
          <a:prstGeom prst="rect">
            <a:avLst/>
          </a:prstGeom>
        </p:spPr>
        <p:txBody>
          <a:bodyPr vert="horz" wrap="square" lIns="0" tIns="10950" rIns="0" bIns="0" rtlCol="0">
            <a:spAutoFit/>
          </a:bodyPr>
          <a:lstStyle/>
          <a:p>
            <a:pPr marL="11527" marR="4611" indent="122757">
              <a:spcBef>
                <a:spcPts val="86"/>
              </a:spcBef>
            </a:pPr>
            <a:r>
              <a:rPr sz="1452" spc="-5" dirty="0">
                <a:latin typeface="Comic Sans MS"/>
                <a:cs typeface="Comic Sans MS"/>
              </a:rPr>
              <a:t>Bossages pour  </a:t>
            </a:r>
            <a:r>
              <a:rPr sz="1452" spc="-9" dirty="0">
                <a:latin typeface="Comic Sans MS"/>
                <a:cs typeface="Comic Sans MS"/>
              </a:rPr>
              <a:t>appareils </a:t>
            </a:r>
            <a:r>
              <a:rPr sz="1452" spc="-5" dirty="0">
                <a:latin typeface="Comic Sans MS"/>
                <a:cs typeface="Comic Sans MS"/>
              </a:rPr>
              <a:t>d</a:t>
            </a:r>
            <a:r>
              <a:rPr sz="1452" spc="-36" dirty="0">
                <a:latin typeface="Comic Sans MS"/>
                <a:cs typeface="Comic Sans MS"/>
              </a:rPr>
              <a:t> </a:t>
            </a:r>
            <a:r>
              <a:rPr sz="1452" spc="-5" dirty="0">
                <a:latin typeface="Comic Sans MS"/>
                <a:cs typeface="Comic Sans MS"/>
              </a:rPr>
              <a:t>’appui</a:t>
            </a:r>
            <a:endParaRPr sz="1452">
              <a:latin typeface="Comic Sans MS"/>
              <a:cs typeface="Comic Sans MS"/>
            </a:endParaRPr>
          </a:p>
        </p:txBody>
      </p:sp>
      <p:sp>
        <p:nvSpPr>
          <p:cNvPr id="7" name="object 7"/>
          <p:cNvSpPr/>
          <p:nvPr/>
        </p:nvSpPr>
        <p:spPr>
          <a:xfrm>
            <a:off x="6987544" y="820194"/>
            <a:ext cx="1492624" cy="105463"/>
          </a:xfrm>
          <a:custGeom>
            <a:avLst/>
            <a:gdLst/>
            <a:ahLst/>
            <a:cxnLst/>
            <a:rect l="l" t="t" r="r" b="b"/>
            <a:pathLst>
              <a:path w="1644650" h="116205">
                <a:moveTo>
                  <a:pt x="1559561" y="58879"/>
                </a:moveTo>
                <a:lnTo>
                  <a:pt x="1524" y="0"/>
                </a:lnTo>
                <a:lnTo>
                  <a:pt x="0" y="28956"/>
                </a:lnTo>
                <a:lnTo>
                  <a:pt x="1558526" y="87853"/>
                </a:lnTo>
                <a:lnTo>
                  <a:pt x="1559561" y="58879"/>
                </a:lnTo>
                <a:close/>
              </a:path>
              <a:path w="1644650" h="116205">
                <a:moveTo>
                  <a:pt x="1574292" y="108177"/>
                </a:moveTo>
                <a:lnTo>
                  <a:pt x="1574292" y="59436"/>
                </a:lnTo>
                <a:lnTo>
                  <a:pt x="1572768" y="88392"/>
                </a:lnTo>
                <a:lnTo>
                  <a:pt x="1558526" y="87853"/>
                </a:lnTo>
                <a:lnTo>
                  <a:pt x="1557528" y="115824"/>
                </a:lnTo>
                <a:lnTo>
                  <a:pt x="1574292" y="108177"/>
                </a:lnTo>
                <a:close/>
              </a:path>
              <a:path w="1644650" h="116205">
                <a:moveTo>
                  <a:pt x="1574292" y="59436"/>
                </a:moveTo>
                <a:lnTo>
                  <a:pt x="1559561" y="58879"/>
                </a:lnTo>
                <a:lnTo>
                  <a:pt x="1558526" y="87853"/>
                </a:lnTo>
                <a:lnTo>
                  <a:pt x="1572768" y="88392"/>
                </a:lnTo>
                <a:lnTo>
                  <a:pt x="1574292" y="59436"/>
                </a:lnTo>
                <a:close/>
              </a:path>
              <a:path w="1644650" h="116205">
                <a:moveTo>
                  <a:pt x="1644396" y="76200"/>
                </a:moveTo>
                <a:lnTo>
                  <a:pt x="1560576" y="30480"/>
                </a:lnTo>
                <a:lnTo>
                  <a:pt x="1559561" y="58879"/>
                </a:lnTo>
                <a:lnTo>
                  <a:pt x="1574292" y="59436"/>
                </a:lnTo>
                <a:lnTo>
                  <a:pt x="1574292" y="108177"/>
                </a:lnTo>
                <a:lnTo>
                  <a:pt x="1644396" y="76200"/>
                </a:lnTo>
                <a:close/>
              </a:path>
            </a:pathLst>
          </a:custGeom>
          <a:solidFill>
            <a:srgbClr val="CC0065"/>
          </a:solidFill>
        </p:spPr>
        <p:txBody>
          <a:bodyPr wrap="square" lIns="0" tIns="0" rIns="0" bIns="0" rtlCol="0"/>
          <a:lstStyle/>
          <a:p>
            <a:endParaRPr sz="1634"/>
          </a:p>
        </p:txBody>
      </p:sp>
      <p:sp>
        <p:nvSpPr>
          <p:cNvPr id="8" name="object 8"/>
          <p:cNvSpPr txBox="1"/>
          <p:nvPr/>
        </p:nvSpPr>
        <p:spPr>
          <a:xfrm>
            <a:off x="5912400" y="1399262"/>
            <a:ext cx="808552"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C</a:t>
            </a:r>
            <a:r>
              <a:rPr sz="1452" spc="-5" dirty="0">
                <a:latin typeface="Comic Sans MS"/>
                <a:cs typeface="Comic Sans MS"/>
              </a:rPr>
              <a:t>hevêtre</a:t>
            </a:r>
            <a:endParaRPr sz="1452">
              <a:latin typeface="Comic Sans MS"/>
              <a:cs typeface="Comic Sans MS"/>
            </a:endParaRPr>
          </a:p>
        </p:txBody>
      </p:sp>
      <p:sp>
        <p:nvSpPr>
          <p:cNvPr id="9" name="object 9"/>
          <p:cNvSpPr txBox="1"/>
          <p:nvPr/>
        </p:nvSpPr>
        <p:spPr>
          <a:xfrm>
            <a:off x="6432454" y="1994006"/>
            <a:ext cx="67196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C</a:t>
            </a:r>
            <a:r>
              <a:rPr sz="1452" spc="-5" dirty="0">
                <a:latin typeface="Comic Sans MS"/>
                <a:cs typeface="Comic Sans MS"/>
              </a:rPr>
              <a:t>o</a:t>
            </a:r>
            <a:r>
              <a:rPr sz="1452" spc="-14" dirty="0">
                <a:latin typeface="Comic Sans MS"/>
                <a:cs typeface="Comic Sans MS"/>
              </a:rPr>
              <a:t>l</a:t>
            </a:r>
            <a:r>
              <a:rPr sz="1452" spc="-5" dirty="0">
                <a:latin typeface="Comic Sans MS"/>
                <a:cs typeface="Comic Sans MS"/>
              </a:rPr>
              <a:t>onne</a:t>
            </a:r>
            <a:endParaRPr sz="1452">
              <a:latin typeface="Comic Sans MS"/>
              <a:cs typeface="Comic Sans MS"/>
            </a:endParaRPr>
          </a:p>
        </p:txBody>
      </p:sp>
      <p:sp>
        <p:nvSpPr>
          <p:cNvPr id="10" name="object 10"/>
          <p:cNvSpPr txBox="1"/>
          <p:nvPr/>
        </p:nvSpPr>
        <p:spPr>
          <a:xfrm>
            <a:off x="6320422" y="2927615"/>
            <a:ext cx="695597"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Semelle</a:t>
            </a:r>
            <a:endParaRPr sz="1452">
              <a:latin typeface="Comic Sans MS"/>
              <a:cs typeface="Comic Sans MS"/>
            </a:endParaRPr>
          </a:p>
        </p:txBody>
      </p:sp>
      <p:sp>
        <p:nvSpPr>
          <p:cNvPr id="11" name="object 11"/>
          <p:cNvSpPr/>
          <p:nvPr/>
        </p:nvSpPr>
        <p:spPr>
          <a:xfrm>
            <a:off x="6825714" y="1060869"/>
            <a:ext cx="1890849" cy="2008414"/>
          </a:xfrm>
          <a:custGeom>
            <a:avLst/>
            <a:gdLst/>
            <a:ahLst/>
            <a:cxnLst/>
            <a:rect l="l" t="t" r="r" b="b"/>
            <a:pathLst>
              <a:path w="2083434" h="2212975">
                <a:moveTo>
                  <a:pt x="1353312" y="9144"/>
                </a:moveTo>
                <a:lnTo>
                  <a:pt x="1258824" y="0"/>
                </a:lnTo>
                <a:lnTo>
                  <a:pt x="1268437" y="26314"/>
                </a:lnTo>
                <a:lnTo>
                  <a:pt x="0" y="504444"/>
                </a:lnTo>
                <a:lnTo>
                  <a:pt x="10668" y="530352"/>
                </a:lnTo>
                <a:lnTo>
                  <a:pt x="1278534" y="53949"/>
                </a:lnTo>
                <a:lnTo>
                  <a:pt x="1287780" y="79248"/>
                </a:lnTo>
                <a:lnTo>
                  <a:pt x="1292352" y="74345"/>
                </a:lnTo>
                <a:lnTo>
                  <a:pt x="1353312" y="9144"/>
                </a:lnTo>
                <a:close/>
              </a:path>
              <a:path w="2083434" h="2212975">
                <a:moveTo>
                  <a:pt x="1513332" y="726948"/>
                </a:moveTo>
                <a:lnTo>
                  <a:pt x="1418844" y="716280"/>
                </a:lnTo>
                <a:lnTo>
                  <a:pt x="1428762" y="743940"/>
                </a:lnTo>
                <a:lnTo>
                  <a:pt x="310896" y="1159764"/>
                </a:lnTo>
                <a:lnTo>
                  <a:pt x="320040" y="1187196"/>
                </a:lnTo>
                <a:lnTo>
                  <a:pt x="1438211" y="770318"/>
                </a:lnTo>
                <a:lnTo>
                  <a:pt x="1447800" y="797052"/>
                </a:lnTo>
                <a:lnTo>
                  <a:pt x="1452372" y="792149"/>
                </a:lnTo>
                <a:lnTo>
                  <a:pt x="1513332" y="726948"/>
                </a:lnTo>
                <a:close/>
              </a:path>
              <a:path w="2083434" h="2212975">
                <a:moveTo>
                  <a:pt x="2083308" y="2162556"/>
                </a:moveTo>
                <a:lnTo>
                  <a:pt x="1996440" y="2121408"/>
                </a:lnTo>
                <a:lnTo>
                  <a:pt x="1997430" y="2149132"/>
                </a:lnTo>
                <a:lnTo>
                  <a:pt x="301752" y="2183892"/>
                </a:lnTo>
                <a:lnTo>
                  <a:pt x="303276" y="2212848"/>
                </a:lnTo>
                <a:lnTo>
                  <a:pt x="1998459" y="2178088"/>
                </a:lnTo>
                <a:lnTo>
                  <a:pt x="1999488" y="2206752"/>
                </a:lnTo>
                <a:lnTo>
                  <a:pt x="2013204" y="2199513"/>
                </a:lnTo>
                <a:lnTo>
                  <a:pt x="2083308" y="2162556"/>
                </a:lnTo>
                <a:close/>
              </a:path>
            </a:pathLst>
          </a:custGeom>
          <a:solidFill>
            <a:srgbClr val="CC0065"/>
          </a:solidFill>
        </p:spPr>
        <p:txBody>
          <a:bodyPr wrap="square" lIns="0" tIns="0" rIns="0" bIns="0" rtlCol="0"/>
          <a:lstStyle/>
          <a:p>
            <a:endParaRPr sz="1634"/>
          </a:p>
        </p:txBody>
      </p:sp>
      <p:sp>
        <p:nvSpPr>
          <p:cNvPr id="12" name="object 12"/>
          <p:cNvSpPr txBox="1"/>
          <p:nvPr/>
        </p:nvSpPr>
        <p:spPr>
          <a:xfrm>
            <a:off x="508000" y="1802371"/>
            <a:ext cx="5642409" cy="849560"/>
          </a:xfrm>
          <a:prstGeom prst="rect">
            <a:avLst/>
          </a:prstGeom>
        </p:spPr>
        <p:txBody>
          <a:bodyPr vert="horz" wrap="square" lIns="0" tIns="11526" rIns="0" bIns="0" rtlCol="0">
            <a:spAutoFit/>
          </a:bodyPr>
          <a:lstStyle/>
          <a:p>
            <a:pPr marL="11527" marR="157337">
              <a:spcBef>
                <a:spcPts val="91"/>
              </a:spcBef>
            </a:pPr>
            <a:r>
              <a:rPr sz="1815" dirty="0">
                <a:latin typeface="Comic Sans MS"/>
                <a:cs typeface="Comic Sans MS"/>
              </a:rPr>
              <a:t>La pile </a:t>
            </a:r>
            <a:r>
              <a:rPr sz="1815" spc="-5" dirty="0">
                <a:latin typeface="Comic Sans MS"/>
                <a:cs typeface="Comic Sans MS"/>
              </a:rPr>
              <a:t>sert </a:t>
            </a:r>
            <a:r>
              <a:rPr sz="1815" dirty="0">
                <a:latin typeface="Comic Sans MS"/>
                <a:cs typeface="Comic Sans MS"/>
              </a:rPr>
              <a:t>d </a:t>
            </a:r>
            <a:r>
              <a:rPr sz="1815" spc="-5" dirty="0">
                <a:latin typeface="Comic Sans MS"/>
                <a:cs typeface="Comic Sans MS"/>
              </a:rPr>
              <a:t>’appui intermédiaire  au tablier.</a:t>
            </a:r>
            <a:endParaRPr sz="1815" dirty="0">
              <a:latin typeface="Comic Sans MS"/>
              <a:cs typeface="Comic Sans MS"/>
            </a:endParaRPr>
          </a:p>
          <a:p>
            <a:pPr marL="11527" marR="4611"/>
            <a:r>
              <a:rPr sz="1815" dirty="0">
                <a:latin typeface="Comic Sans MS"/>
                <a:cs typeface="Comic Sans MS"/>
              </a:rPr>
              <a:t>Elle </a:t>
            </a:r>
            <a:r>
              <a:rPr sz="1815" spc="-5" dirty="0">
                <a:latin typeface="Comic Sans MS"/>
                <a:cs typeface="Comic Sans MS"/>
              </a:rPr>
              <a:t>transmet ses charges au </a:t>
            </a:r>
            <a:r>
              <a:rPr sz="1815" dirty="0">
                <a:latin typeface="Comic Sans MS"/>
                <a:cs typeface="Comic Sans MS"/>
              </a:rPr>
              <a:t>sol  </a:t>
            </a:r>
            <a:r>
              <a:rPr sz="1815" spc="-5" dirty="0">
                <a:latin typeface="Comic Sans MS"/>
                <a:cs typeface="Comic Sans MS"/>
              </a:rPr>
              <a:t>par </a:t>
            </a:r>
            <a:r>
              <a:rPr sz="1815" dirty="0">
                <a:latin typeface="Comic Sans MS"/>
                <a:cs typeface="Comic Sans MS"/>
              </a:rPr>
              <a:t>l </a:t>
            </a:r>
            <a:r>
              <a:rPr sz="1815" spc="-5" dirty="0">
                <a:latin typeface="Comic Sans MS"/>
                <a:cs typeface="Comic Sans MS"/>
              </a:rPr>
              <a:t>’intermédiaire des</a:t>
            </a:r>
            <a:r>
              <a:rPr sz="1815" spc="36" dirty="0">
                <a:latin typeface="Comic Sans MS"/>
                <a:cs typeface="Comic Sans MS"/>
              </a:rPr>
              <a:t> </a:t>
            </a:r>
            <a:r>
              <a:rPr sz="1815" spc="-5" dirty="0">
                <a:latin typeface="Comic Sans MS"/>
                <a:cs typeface="Comic Sans MS"/>
              </a:rPr>
              <a:t>fondations.</a:t>
            </a:r>
            <a:endParaRPr sz="1815" dirty="0">
              <a:latin typeface="Comic Sans MS"/>
              <a:cs typeface="Comic Sans MS"/>
            </a:endParaRPr>
          </a:p>
        </p:txBody>
      </p:sp>
      <p:sp>
        <p:nvSpPr>
          <p:cNvPr id="18" name="object 2">
            <a:extLst>
              <a:ext uri="{FF2B5EF4-FFF2-40B4-BE49-F238E27FC236}">
                <a16:creationId xmlns:a16="http://schemas.microsoft.com/office/drawing/2014/main" id="{19C82CFB-0A63-274D-982C-ACEC6C7702F9}"/>
              </a:ext>
            </a:extLst>
          </p:cNvPr>
          <p:cNvSpPr txBox="1">
            <a:spLocks noGrp="1"/>
          </p:cNvSpPr>
          <p:nvPr>
            <p:ph type="title"/>
          </p:nvPr>
        </p:nvSpPr>
        <p:spPr>
          <a:xfrm>
            <a:off x="119837" y="259657"/>
            <a:ext cx="1048563" cy="318833"/>
          </a:xfrm>
          <a:prstGeom prst="rect">
            <a:avLst/>
          </a:prstGeom>
        </p:spPr>
        <p:txBody>
          <a:bodyPr vert="horz" wrap="square" lIns="0" tIns="10950" rIns="0" bIns="0" rtlCol="0" anchor="ctr">
            <a:spAutoFit/>
          </a:bodyPr>
          <a:lstStyle/>
          <a:p>
            <a:pPr marL="11527" algn="ctr">
              <a:lnSpc>
                <a:spcPct val="100000"/>
              </a:lnSpc>
              <a:spcBef>
                <a:spcPts val="86"/>
              </a:spcBef>
            </a:pPr>
            <a:r>
              <a:rPr sz="2000" spc="-5" dirty="0">
                <a:solidFill>
                  <a:srgbClr val="FF0000"/>
                </a:solidFill>
                <a:latin typeface="+mn-lt"/>
              </a:rPr>
              <a:t>RESUMÉ</a:t>
            </a:r>
            <a:r>
              <a:rPr sz="2000" spc="-82" dirty="0">
                <a:solidFill>
                  <a:srgbClr val="FF0000"/>
                </a:solidFill>
                <a:latin typeface="+mn-lt"/>
              </a:rPr>
              <a:t> </a:t>
            </a:r>
            <a:r>
              <a:rPr sz="2000" spc="-5" dirty="0">
                <a:solidFill>
                  <a:srgbClr val="FF0000"/>
                </a:solidFill>
                <a:latin typeface="+mn-lt"/>
              </a:rPr>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5488" y="268224"/>
            <a:ext cx="11375135" cy="6370975"/>
          </a:xfrm>
          <a:prstGeom prst="rect">
            <a:avLst/>
          </a:prstGeom>
        </p:spPr>
        <p:txBody>
          <a:bodyPr wrap="square">
            <a:spAutoFit/>
          </a:bodyPr>
          <a:lstStyle/>
          <a:p>
            <a:r>
              <a:rPr lang="fr-FR" sz="1634" b="1" dirty="0"/>
              <a:t> </a:t>
            </a:r>
            <a:r>
              <a:rPr lang="fr-FR" sz="2400" b="1" dirty="0"/>
              <a:t>Les différents types d’ouvrages d’art </a:t>
            </a:r>
          </a:p>
          <a:p>
            <a:r>
              <a:rPr lang="fr-FR" sz="2400" dirty="0"/>
              <a:t>Selon leur nature et leur rôle on distingue : </a:t>
            </a:r>
          </a:p>
          <a:p>
            <a:endParaRPr lang="fr-FR" sz="2400" dirty="0"/>
          </a:p>
          <a:p>
            <a:pPr marL="457200" indent="-457200">
              <a:buAutoNum type="alphaLcParenR"/>
            </a:pPr>
            <a:r>
              <a:rPr lang="fr-FR" sz="2400" b="1" dirty="0"/>
              <a:t>Les ouvrages de franchissement ou lié a des voies de communications :</a:t>
            </a:r>
          </a:p>
          <a:p>
            <a:r>
              <a:rPr lang="fr-FR" sz="2400" b="1" dirty="0"/>
              <a:t>        </a:t>
            </a:r>
            <a:r>
              <a:rPr lang="fr-FR" sz="2400" dirty="0"/>
              <a:t>pont, tunnel, écran acoustique. </a:t>
            </a:r>
          </a:p>
          <a:p>
            <a:endParaRPr lang="fr-FR" sz="2400" b="1" dirty="0"/>
          </a:p>
          <a:p>
            <a:r>
              <a:rPr lang="fr-FR" sz="2400" b="1" dirty="0"/>
              <a:t>b) Les ouvrages de protection ou de soutènement :</a:t>
            </a:r>
          </a:p>
          <a:p>
            <a:r>
              <a:rPr lang="fr-FR" sz="2400" b="1" dirty="0"/>
              <a:t> </a:t>
            </a:r>
            <a:r>
              <a:rPr lang="fr-FR" sz="2400" dirty="0"/>
              <a:t>destiné a la stabilisation des pentes ou des soutènements des terres afin de se prémunir des effets des mouvements des terres (écroulements, glissements, coulées des boues etc.….) : mur, rideaux de palplanche, parois moulé, clouage de massif etc.… </a:t>
            </a:r>
          </a:p>
          <a:p>
            <a:endParaRPr lang="fr-FR" sz="2400" b="1" dirty="0"/>
          </a:p>
          <a:p>
            <a:r>
              <a:rPr lang="fr-FR" sz="2400" b="1" dirty="0"/>
              <a:t>c) Ouvrages de retenues d’eau : </a:t>
            </a:r>
          </a:p>
          <a:p>
            <a:r>
              <a:rPr lang="fr-FR" sz="2400" dirty="0"/>
              <a:t>barrage (en béton ou en terre et enrochements), digues (remblais longitudinaux naturels ou artificiels). </a:t>
            </a:r>
          </a:p>
          <a:p>
            <a:endParaRPr lang="fr-FR" sz="2400" b="1" dirty="0"/>
          </a:p>
          <a:p>
            <a:r>
              <a:rPr lang="fr-FR" sz="2400" b="1" dirty="0"/>
              <a:t>d) Autres ouvrages d’arts : </a:t>
            </a:r>
          </a:p>
          <a:p>
            <a:r>
              <a:rPr lang="fr-FR" sz="2400" dirty="0"/>
              <a:t>tranchée ouverte ou couverte, quais, réservoir, structure paré-pierre ou paré-bloc. </a:t>
            </a:r>
          </a:p>
        </p:txBody>
      </p:sp>
    </p:spTree>
    <p:extLst>
      <p:ext uri="{BB962C8B-B14F-4D97-AF65-F5344CB8AC3E}">
        <p14:creationId xmlns:p14="http://schemas.microsoft.com/office/powerpoint/2010/main" val="301053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3501" y="234283"/>
            <a:ext cx="1409700" cy="380389"/>
          </a:xfrm>
          <a:prstGeom prst="rect">
            <a:avLst/>
          </a:prstGeom>
        </p:spPr>
        <p:txBody>
          <a:bodyPr vert="horz" wrap="square" lIns="0" tIns="10950" rIns="0" bIns="0" rtlCol="0" anchor="ctr">
            <a:spAutoFit/>
          </a:bodyPr>
          <a:lstStyle/>
          <a:p>
            <a:pPr marL="11527">
              <a:lnSpc>
                <a:spcPct val="100000"/>
              </a:lnSpc>
              <a:spcBef>
                <a:spcPts val="86"/>
              </a:spcBef>
            </a:pPr>
            <a:r>
              <a:rPr sz="2400" spc="-5" dirty="0">
                <a:solidFill>
                  <a:srgbClr val="FF0000"/>
                </a:solidFill>
                <a:latin typeface="+mn-lt"/>
              </a:rPr>
              <a:t>RESUMÉ</a:t>
            </a:r>
            <a:r>
              <a:rPr sz="2400" spc="-82" dirty="0">
                <a:latin typeface="+mn-lt"/>
              </a:rPr>
              <a:t> </a:t>
            </a:r>
            <a:r>
              <a:rPr sz="2400" spc="-5" dirty="0">
                <a:latin typeface="+mn-lt"/>
              </a:rPr>
              <a:t>:</a:t>
            </a:r>
          </a:p>
        </p:txBody>
      </p:sp>
      <p:grpSp>
        <p:nvGrpSpPr>
          <p:cNvPr id="3" name="object 3"/>
          <p:cNvGrpSpPr/>
          <p:nvPr/>
        </p:nvGrpSpPr>
        <p:grpSpPr>
          <a:xfrm>
            <a:off x="2692401" y="279400"/>
            <a:ext cx="9169400" cy="6464300"/>
            <a:chOff x="770820" y="307857"/>
            <a:chExt cx="10103320" cy="7122701"/>
          </a:xfrm>
        </p:grpSpPr>
        <p:sp>
          <p:nvSpPr>
            <p:cNvPr id="4" name="object 4"/>
            <p:cNvSpPr/>
            <p:nvPr/>
          </p:nvSpPr>
          <p:spPr>
            <a:xfrm>
              <a:off x="770820" y="4317490"/>
              <a:ext cx="8744915" cy="3113068"/>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074362" y="307857"/>
              <a:ext cx="4799778" cy="3977631"/>
            </a:xfrm>
            <a:prstGeom prst="rect">
              <a:avLst/>
            </a:prstGeom>
            <a:blipFill>
              <a:blip r:embed="rId3" cstate="print"/>
              <a:stretch>
                <a:fillRect/>
              </a:stretch>
            </a:blipFill>
          </p:spPr>
          <p:txBody>
            <a:bodyPr wrap="square" lIns="0" tIns="0" rIns="0" bIns="0" rtlCol="0"/>
            <a:lstStyle/>
            <a:p>
              <a:endParaRPr sz="1634"/>
            </a:p>
          </p:txBody>
        </p:sp>
        <p:sp>
          <p:nvSpPr>
            <p:cNvPr id="8" name="object 8"/>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sp>
          <p:nvSpPr>
            <p:cNvPr id="11" name="object 11"/>
            <p:cNvSpPr/>
            <p:nvPr/>
          </p:nvSpPr>
          <p:spPr>
            <a:xfrm>
              <a:off x="5062606" y="6984492"/>
              <a:ext cx="681355" cy="222885"/>
            </a:xfrm>
            <a:custGeom>
              <a:avLst/>
              <a:gdLst/>
              <a:ahLst/>
              <a:cxnLst/>
              <a:rect l="l" t="t" r="r" b="b"/>
              <a:pathLst>
                <a:path w="681354" h="222884">
                  <a:moveTo>
                    <a:pt x="681228" y="222504"/>
                  </a:moveTo>
                  <a:lnTo>
                    <a:pt x="681228" y="0"/>
                  </a:lnTo>
                  <a:lnTo>
                    <a:pt x="0" y="0"/>
                  </a:lnTo>
                  <a:lnTo>
                    <a:pt x="0" y="222504"/>
                  </a:lnTo>
                  <a:lnTo>
                    <a:pt x="4572" y="222504"/>
                  </a:lnTo>
                  <a:lnTo>
                    <a:pt x="4572" y="9144"/>
                  </a:lnTo>
                  <a:lnTo>
                    <a:pt x="9144" y="4572"/>
                  </a:lnTo>
                  <a:lnTo>
                    <a:pt x="9144" y="9144"/>
                  </a:lnTo>
                  <a:lnTo>
                    <a:pt x="672084" y="9144"/>
                  </a:lnTo>
                  <a:lnTo>
                    <a:pt x="672084" y="4572"/>
                  </a:lnTo>
                  <a:lnTo>
                    <a:pt x="676656" y="9144"/>
                  </a:lnTo>
                  <a:lnTo>
                    <a:pt x="676656" y="222504"/>
                  </a:lnTo>
                  <a:lnTo>
                    <a:pt x="681228" y="222504"/>
                  </a:lnTo>
                  <a:close/>
                </a:path>
                <a:path w="681354" h="222884">
                  <a:moveTo>
                    <a:pt x="9144" y="9144"/>
                  </a:moveTo>
                  <a:lnTo>
                    <a:pt x="9144" y="4572"/>
                  </a:lnTo>
                  <a:lnTo>
                    <a:pt x="4572" y="9144"/>
                  </a:lnTo>
                  <a:lnTo>
                    <a:pt x="9144" y="9144"/>
                  </a:lnTo>
                  <a:close/>
                </a:path>
                <a:path w="681354" h="222884">
                  <a:moveTo>
                    <a:pt x="9144" y="213360"/>
                  </a:moveTo>
                  <a:lnTo>
                    <a:pt x="9144" y="9144"/>
                  </a:lnTo>
                  <a:lnTo>
                    <a:pt x="4572" y="9144"/>
                  </a:lnTo>
                  <a:lnTo>
                    <a:pt x="4572" y="213360"/>
                  </a:lnTo>
                  <a:lnTo>
                    <a:pt x="9144" y="213360"/>
                  </a:lnTo>
                  <a:close/>
                </a:path>
                <a:path w="681354" h="222884">
                  <a:moveTo>
                    <a:pt x="676656" y="213360"/>
                  </a:moveTo>
                  <a:lnTo>
                    <a:pt x="4572" y="213360"/>
                  </a:lnTo>
                  <a:lnTo>
                    <a:pt x="9144" y="217932"/>
                  </a:lnTo>
                  <a:lnTo>
                    <a:pt x="9144" y="222504"/>
                  </a:lnTo>
                  <a:lnTo>
                    <a:pt x="672084" y="222504"/>
                  </a:lnTo>
                  <a:lnTo>
                    <a:pt x="672084" y="217932"/>
                  </a:lnTo>
                  <a:lnTo>
                    <a:pt x="676656" y="213360"/>
                  </a:lnTo>
                  <a:close/>
                </a:path>
                <a:path w="681354" h="222884">
                  <a:moveTo>
                    <a:pt x="9144" y="222504"/>
                  </a:moveTo>
                  <a:lnTo>
                    <a:pt x="9144" y="217932"/>
                  </a:lnTo>
                  <a:lnTo>
                    <a:pt x="4572" y="213360"/>
                  </a:lnTo>
                  <a:lnTo>
                    <a:pt x="4572" y="222504"/>
                  </a:lnTo>
                  <a:lnTo>
                    <a:pt x="9144" y="222504"/>
                  </a:lnTo>
                  <a:close/>
                </a:path>
                <a:path w="681354" h="222884">
                  <a:moveTo>
                    <a:pt x="676656" y="9144"/>
                  </a:moveTo>
                  <a:lnTo>
                    <a:pt x="672084" y="4572"/>
                  </a:lnTo>
                  <a:lnTo>
                    <a:pt x="672084" y="9144"/>
                  </a:lnTo>
                  <a:lnTo>
                    <a:pt x="676656" y="9144"/>
                  </a:lnTo>
                  <a:close/>
                </a:path>
                <a:path w="681354" h="222884">
                  <a:moveTo>
                    <a:pt x="676656" y="213360"/>
                  </a:moveTo>
                  <a:lnTo>
                    <a:pt x="676656" y="9144"/>
                  </a:lnTo>
                  <a:lnTo>
                    <a:pt x="672084" y="9144"/>
                  </a:lnTo>
                  <a:lnTo>
                    <a:pt x="672084" y="213360"/>
                  </a:lnTo>
                  <a:lnTo>
                    <a:pt x="676656" y="213360"/>
                  </a:lnTo>
                  <a:close/>
                </a:path>
                <a:path w="681354" h="222884">
                  <a:moveTo>
                    <a:pt x="676656" y="222504"/>
                  </a:moveTo>
                  <a:lnTo>
                    <a:pt x="676656" y="213360"/>
                  </a:lnTo>
                  <a:lnTo>
                    <a:pt x="672084" y="217932"/>
                  </a:lnTo>
                  <a:lnTo>
                    <a:pt x="672084" y="222504"/>
                  </a:lnTo>
                  <a:lnTo>
                    <a:pt x="676656" y="222504"/>
                  </a:lnTo>
                  <a:close/>
                </a:path>
              </a:pathLst>
            </a:custGeom>
            <a:solidFill>
              <a:srgbClr val="000000"/>
            </a:solidFill>
          </p:spPr>
          <p:txBody>
            <a:bodyPr wrap="square" lIns="0" tIns="0" rIns="0" bIns="0" rtlCol="0"/>
            <a:lstStyle/>
            <a:p>
              <a:endParaRPr sz="1634"/>
            </a:p>
          </p:txBody>
        </p:sp>
        <p:sp>
          <p:nvSpPr>
            <p:cNvPr id="14" name="object 14"/>
            <p:cNvSpPr/>
            <p:nvPr/>
          </p:nvSpPr>
          <p:spPr>
            <a:xfrm>
              <a:off x="9303898"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
        <p:nvSpPr>
          <p:cNvPr id="15" name="object 15"/>
          <p:cNvSpPr txBox="1"/>
          <p:nvPr/>
        </p:nvSpPr>
        <p:spPr>
          <a:xfrm>
            <a:off x="317500" y="953631"/>
            <a:ext cx="6997700" cy="1590725"/>
          </a:xfrm>
          <a:prstGeom prst="rect">
            <a:avLst/>
          </a:prstGeom>
        </p:spPr>
        <p:txBody>
          <a:bodyPr vert="horz" wrap="square" lIns="0" tIns="11526" rIns="0" bIns="0" rtlCol="0">
            <a:spAutoFit/>
          </a:bodyPr>
          <a:lstStyle/>
          <a:p>
            <a:pPr marL="539441">
              <a:spcBef>
                <a:spcPts val="91"/>
              </a:spcBef>
            </a:pPr>
            <a:r>
              <a:rPr sz="2178" b="1" dirty="0">
                <a:solidFill>
                  <a:srgbClr val="FF9900"/>
                </a:solidFill>
                <a:latin typeface="Comic Sans MS"/>
                <a:cs typeface="Comic Sans MS"/>
              </a:rPr>
              <a:t>- </a:t>
            </a:r>
            <a:r>
              <a:rPr sz="2000" b="1" spc="-5" dirty="0">
                <a:solidFill>
                  <a:srgbClr val="FF9900"/>
                </a:solidFill>
                <a:latin typeface="Comic Sans MS"/>
                <a:cs typeface="Comic Sans MS"/>
              </a:rPr>
              <a:t>LA</a:t>
            </a:r>
            <a:r>
              <a:rPr sz="2000" b="1" spc="-32" dirty="0">
                <a:solidFill>
                  <a:srgbClr val="FF9900"/>
                </a:solidFill>
                <a:latin typeface="Comic Sans MS"/>
                <a:cs typeface="Comic Sans MS"/>
              </a:rPr>
              <a:t> </a:t>
            </a:r>
            <a:r>
              <a:rPr sz="2000" b="1" spc="-5" dirty="0">
                <a:solidFill>
                  <a:srgbClr val="FF9900"/>
                </a:solidFill>
                <a:latin typeface="Comic Sans MS"/>
                <a:cs typeface="Comic Sans MS"/>
              </a:rPr>
              <a:t>CULÉE</a:t>
            </a:r>
            <a:endParaRPr lang="fr-FR" sz="2000" b="1" spc="-5" dirty="0">
              <a:solidFill>
                <a:srgbClr val="FF9900"/>
              </a:solidFill>
              <a:latin typeface="Comic Sans MS"/>
              <a:cs typeface="Comic Sans MS"/>
            </a:endParaRPr>
          </a:p>
          <a:p>
            <a:pPr marL="539441">
              <a:spcBef>
                <a:spcPts val="91"/>
              </a:spcBef>
            </a:pPr>
            <a:r>
              <a:rPr sz="2000" dirty="0">
                <a:latin typeface="Comic Sans MS"/>
                <a:cs typeface="Comic Sans MS"/>
              </a:rPr>
              <a:t>La </a:t>
            </a:r>
            <a:r>
              <a:rPr sz="2000" spc="-5" dirty="0">
                <a:latin typeface="Comic Sans MS"/>
                <a:cs typeface="Comic Sans MS"/>
              </a:rPr>
              <a:t>culée sert </a:t>
            </a:r>
            <a:r>
              <a:rPr sz="2000" dirty="0">
                <a:latin typeface="Comic Sans MS"/>
                <a:cs typeface="Comic Sans MS"/>
              </a:rPr>
              <a:t>d </a:t>
            </a:r>
            <a:r>
              <a:rPr sz="2000" spc="-5" dirty="0">
                <a:latin typeface="Comic Sans MS"/>
                <a:cs typeface="Comic Sans MS"/>
              </a:rPr>
              <a:t>’appui </a:t>
            </a:r>
            <a:r>
              <a:rPr sz="2000" dirty="0">
                <a:latin typeface="Comic Sans MS"/>
                <a:cs typeface="Comic Sans MS"/>
              </a:rPr>
              <a:t>d </a:t>
            </a:r>
            <a:r>
              <a:rPr sz="2000" spc="-5" dirty="0">
                <a:latin typeface="Comic Sans MS"/>
                <a:cs typeface="Comic Sans MS"/>
              </a:rPr>
              <a:t>’extrémité  au tablier.</a:t>
            </a:r>
            <a:endParaRPr sz="2000" dirty="0">
              <a:latin typeface="Comic Sans MS"/>
              <a:cs typeface="Comic Sans MS"/>
            </a:endParaRPr>
          </a:p>
          <a:p>
            <a:pPr marL="11527" marR="4611"/>
            <a:r>
              <a:rPr sz="2000" dirty="0">
                <a:latin typeface="Comic Sans MS"/>
                <a:cs typeface="Comic Sans MS"/>
              </a:rPr>
              <a:t>Elle </a:t>
            </a:r>
            <a:r>
              <a:rPr sz="2000" spc="-5" dirty="0">
                <a:latin typeface="Comic Sans MS"/>
                <a:cs typeface="Comic Sans MS"/>
              </a:rPr>
              <a:t>transmet ses charges au </a:t>
            </a:r>
            <a:r>
              <a:rPr sz="2000" dirty="0">
                <a:latin typeface="Comic Sans MS"/>
                <a:cs typeface="Comic Sans MS"/>
              </a:rPr>
              <a:t>sol  </a:t>
            </a:r>
            <a:r>
              <a:rPr sz="2000" spc="-5" dirty="0">
                <a:latin typeface="Comic Sans MS"/>
                <a:cs typeface="Comic Sans MS"/>
              </a:rPr>
              <a:t>par</a:t>
            </a:r>
            <a:r>
              <a:rPr lang="fr-FR" sz="2000" spc="-5" dirty="0">
                <a:latin typeface="Comic Sans MS"/>
                <a:cs typeface="Comic Sans MS"/>
              </a:rPr>
              <a:t> </a:t>
            </a:r>
            <a:r>
              <a:rPr sz="2000" dirty="0" err="1">
                <a:latin typeface="Comic Sans MS"/>
                <a:cs typeface="Comic Sans MS"/>
              </a:rPr>
              <a:t>l</a:t>
            </a:r>
            <a:r>
              <a:rPr sz="2000" spc="-5" dirty="0" err="1">
                <a:latin typeface="Comic Sans MS"/>
                <a:cs typeface="Comic Sans MS"/>
              </a:rPr>
              <a:t>’intermédiaire</a:t>
            </a:r>
            <a:r>
              <a:rPr sz="2000" spc="-5" dirty="0">
                <a:latin typeface="Comic Sans MS"/>
                <a:cs typeface="Comic Sans MS"/>
              </a:rPr>
              <a:t> des fondations.  </a:t>
            </a:r>
            <a:r>
              <a:rPr sz="2000" dirty="0">
                <a:latin typeface="Comic Sans MS"/>
                <a:cs typeface="Comic Sans MS"/>
              </a:rPr>
              <a:t>Elle </a:t>
            </a:r>
            <a:r>
              <a:rPr sz="2000" spc="-5" dirty="0">
                <a:latin typeface="Comic Sans MS"/>
                <a:cs typeface="Comic Sans MS"/>
              </a:rPr>
              <a:t>retient </a:t>
            </a:r>
            <a:r>
              <a:rPr sz="2000" dirty="0">
                <a:latin typeface="Comic Sans MS"/>
                <a:cs typeface="Comic Sans MS"/>
              </a:rPr>
              <a:t>le </a:t>
            </a:r>
            <a:r>
              <a:rPr sz="2000" spc="-5" dirty="0">
                <a:latin typeface="Comic Sans MS"/>
                <a:cs typeface="Comic Sans MS"/>
              </a:rPr>
              <a:t>remblai </a:t>
            </a:r>
            <a:r>
              <a:rPr sz="2000" dirty="0">
                <a:latin typeface="Comic Sans MS"/>
                <a:cs typeface="Comic Sans MS"/>
              </a:rPr>
              <a:t>situé  </a:t>
            </a:r>
            <a:r>
              <a:rPr sz="2000" spc="-5" dirty="0">
                <a:latin typeface="Comic Sans MS"/>
                <a:cs typeface="Comic Sans MS"/>
              </a:rPr>
              <a:t>derrière </a:t>
            </a:r>
            <a:endParaRPr lang="fr-FR" sz="2000" spc="-5" dirty="0">
              <a:latin typeface="Comic Sans MS"/>
              <a:cs typeface="Comic Sans MS"/>
            </a:endParaRPr>
          </a:p>
          <a:p>
            <a:pPr marL="11527" marR="4611"/>
            <a:r>
              <a:rPr sz="2000" dirty="0">
                <a:latin typeface="Comic Sans MS"/>
                <a:cs typeface="Comic Sans MS"/>
              </a:rPr>
              <a:t>(mur </a:t>
            </a:r>
            <a:r>
              <a:rPr sz="2000" spc="-5" dirty="0">
                <a:latin typeface="Comic Sans MS"/>
                <a:cs typeface="Comic Sans MS"/>
              </a:rPr>
              <a:t>de</a:t>
            </a:r>
            <a:r>
              <a:rPr sz="2000" dirty="0">
                <a:latin typeface="Comic Sans MS"/>
                <a:cs typeface="Comic Sans MS"/>
              </a:rPr>
              <a:t> </a:t>
            </a:r>
            <a:r>
              <a:rPr sz="2000" spc="-5" dirty="0">
                <a:latin typeface="Comic Sans MS"/>
                <a:cs typeface="Comic Sans MS"/>
              </a:rPr>
              <a:t>soutènement).</a:t>
            </a:r>
            <a:endParaRPr sz="2000" dirty="0">
              <a:latin typeface="Comic Sans MS"/>
              <a:cs typeface="Comic Sans M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7070" y="170783"/>
            <a:ext cx="1658599" cy="380389"/>
          </a:xfrm>
          <a:prstGeom prst="rect">
            <a:avLst/>
          </a:prstGeom>
        </p:spPr>
        <p:txBody>
          <a:bodyPr vert="horz" wrap="square" lIns="0" tIns="10950" rIns="0" bIns="0" rtlCol="0" anchor="ctr">
            <a:spAutoFit/>
          </a:bodyPr>
          <a:lstStyle/>
          <a:p>
            <a:pPr marL="11527">
              <a:lnSpc>
                <a:spcPct val="100000"/>
              </a:lnSpc>
              <a:spcBef>
                <a:spcPts val="86"/>
              </a:spcBef>
            </a:pPr>
            <a:r>
              <a:rPr sz="2400" spc="-5" dirty="0">
                <a:solidFill>
                  <a:srgbClr val="FF0000"/>
                </a:solidFill>
                <a:latin typeface="+mn-lt"/>
              </a:rPr>
              <a:t>RESUMÉ</a:t>
            </a:r>
            <a:r>
              <a:rPr sz="2400" spc="-82" dirty="0">
                <a:solidFill>
                  <a:srgbClr val="FF0000"/>
                </a:solidFill>
                <a:latin typeface="+mn-lt"/>
              </a:rPr>
              <a:t> </a:t>
            </a:r>
            <a:r>
              <a:rPr sz="2400" spc="-5" dirty="0">
                <a:solidFill>
                  <a:srgbClr val="FF0000"/>
                </a:solidFill>
                <a:latin typeface="+mn-lt"/>
              </a:rPr>
              <a:t>:</a:t>
            </a:r>
          </a:p>
        </p:txBody>
      </p:sp>
      <p:sp>
        <p:nvSpPr>
          <p:cNvPr id="3" name="object 3"/>
          <p:cNvSpPr txBox="1"/>
          <p:nvPr/>
        </p:nvSpPr>
        <p:spPr>
          <a:xfrm>
            <a:off x="5801749" y="430813"/>
            <a:ext cx="1977870" cy="346795"/>
          </a:xfrm>
          <a:prstGeom prst="rect">
            <a:avLst/>
          </a:prstGeom>
        </p:spPr>
        <p:txBody>
          <a:bodyPr vert="horz" wrap="square" lIns="0" tIns="11526" rIns="0" bIns="0" rtlCol="0">
            <a:spAutoFit/>
          </a:bodyPr>
          <a:lstStyle/>
          <a:p>
            <a:pPr marL="11527">
              <a:spcBef>
                <a:spcPts val="91"/>
              </a:spcBef>
            </a:pPr>
            <a:r>
              <a:rPr sz="2178" b="1" dirty="0">
                <a:solidFill>
                  <a:srgbClr val="FF9900"/>
                </a:solidFill>
                <a:latin typeface="Comic Sans MS"/>
                <a:cs typeface="Comic Sans MS"/>
              </a:rPr>
              <a:t>- </a:t>
            </a:r>
            <a:r>
              <a:rPr sz="2178" b="1" spc="-5" dirty="0">
                <a:solidFill>
                  <a:srgbClr val="FF9900"/>
                </a:solidFill>
                <a:latin typeface="Comic Sans MS"/>
                <a:cs typeface="Comic Sans MS"/>
              </a:rPr>
              <a:t>LE</a:t>
            </a:r>
            <a:r>
              <a:rPr sz="2178" b="1" spc="-86" dirty="0">
                <a:solidFill>
                  <a:srgbClr val="FF9900"/>
                </a:solidFill>
                <a:latin typeface="Comic Sans MS"/>
                <a:cs typeface="Comic Sans MS"/>
              </a:rPr>
              <a:t> </a:t>
            </a:r>
            <a:r>
              <a:rPr sz="2178" b="1" spc="-5" dirty="0">
                <a:solidFill>
                  <a:srgbClr val="FF9900"/>
                </a:solidFill>
                <a:latin typeface="Comic Sans MS"/>
                <a:cs typeface="Comic Sans MS"/>
              </a:rPr>
              <a:t>TABLIER</a:t>
            </a:r>
            <a:endParaRPr sz="2178" dirty="0">
              <a:latin typeface="Comic Sans MS"/>
              <a:cs typeface="Comic Sans MS"/>
            </a:endParaRPr>
          </a:p>
        </p:txBody>
      </p:sp>
      <p:sp>
        <p:nvSpPr>
          <p:cNvPr id="4" name="object 4"/>
          <p:cNvSpPr txBox="1"/>
          <p:nvPr/>
        </p:nvSpPr>
        <p:spPr>
          <a:xfrm>
            <a:off x="647700" y="1015367"/>
            <a:ext cx="11277600" cy="627192"/>
          </a:xfrm>
          <a:prstGeom prst="rect">
            <a:avLst/>
          </a:prstGeom>
        </p:spPr>
        <p:txBody>
          <a:bodyPr vert="horz" wrap="square" lIns="0" tIns="11526" rIns="0" bIns="0" rtlCol="0">
            <a:spAutoFit/>
          </a:bodyPr>
          <a:lstStyle/>
          <a:p>
            <a:pPr marL="11527" marR="4611">
              <a:spcBef>
                <a:spcPts val="91"/>
              </a:spcBef>
            </a:pPr>
            <a:r>
              <a:rPr sz="2000" spc="5" dirty="0">
                <a:latin typeface="Comic Sans MS"/>
                <a:cs typeface="Comic Sans MS"/>
              </a:rPr>
              <a:t>De </a:t>
            </a:r>
            <a:r>
              <a:rPr sz="2000" spc="-5" dirty="0">
                <a:latin typeface="Comic Sans MS"/>
                <a:cs typeface="Comic Sans MS"/>
              </a:rPr>
              <a:t>formes et de portées multiples. </a:t>
            </a:r>
            <a:r>
              <a:rPr sz="2000" dirty="0">
                <a:latin typeface="Comic Sans MS"/>
                <a:cs typeface="Comic Sans MS"/>
              </a:rPr>
              <a:t>On </a:t>
            </a:r>
            <a:r>
              <a:rPr sz="2000" spc="-5" dirty="0">
                <a:latin typeface="Comic Sans MS"/>
                <a:cs typeface="Comic Sans MS"/>
              </a:rPr>
              <a:t>peut les classer par matériau,  par forme, par schéma mécanique, par </a:t>
            </a:r>
            <a:r>
              <a:rPr sz="2000" dirty="0">
                <a:latin typeface="Comic Sans MS"/>
                <a:cs typeface="Comic Sans MS"/>
              </a:rPr>
              <a:t>mise </a:t>
            </a:r>
            <a:r>
              <a:rPr sz="2000" spc="-5" dirty="0">
                <a:latin typeface="Comic Sans MS"/>
                <a:cs typeface="Comic Sans MS"/>
              </a:rPr>
              <a:t>en œuvre,</a:t>
            </a:r>
            <a:r>
              <a:rPr sz="2000" spc="41" dirty="0">
                <a:latin typeface="Comic Sans MS"/>
                <a:cs typeface="Comic Sans MS"/>
              </a:rPr>
              <a:t> </a:t>
            </a:r>
            <a:r>
              <a:rPr sz="2000" dirty="0">
                <a:latin typeface="Comic Sans MS"/>
                <a:cs typeface="Comic Sans MS"/>
              </a:rPr>
              <a:t>...</a:t>
            </a:r>
          </a:p>
        </p:txBody>
      </p:sp>
      <p:sp>
        <p:nvSpPr>
          <p:cNvPr id="5" name="object 5"/>
          <p:cNvSpPr/>
          <p:nvPr/>
        </p:nvSpPr>
        <p:spPr>
          <a:xfrm>
            <a:off x="252789" y="4305300"/>
            <a:ext cx="2198311" cy="1079500"/>
          </a:xfrm>
          <a:prstGeom prst="rect">
            <a:avLst/>
          </a:prstGeom>
          <a:blipFill>
            <a:blip r:embed="rId2" cstate="print"/>
            <a:stretch>
              <a:fillRect/>
            </a:stretch>
          </a:blipFill>
        </p:spPr>
        <p:txBody>
          <a:bodyPr wrap="square" lIns="0" tIns="0" rIns="0" bIns="0" rtlCol="0"/>
          <a:lstStyle/>
          <a:p>
            <a:endParaRPr sz="1634"/>
          </a:p>
        </p:txBody>
      </p:sp>
      <p:sp>
        <p:nvSpPr>
          <p:cNvPr id="6" name="object 6"/>
          <p:cNvSpPr txBox="1"/>
          <p:nvPr/>
        </p:nvSpPr>
        <p:spPr>
          <a:xfrm>
            <a:off x="3067907" y="4568002"/>
            <a:ext cx="449400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poutres. Isostatique. BA ou BP. Portée &lt; 45</a:t>
            </a:r>
            <a:r>
              <a:rPr sz="1452" spc="36"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7" name="object 7"/>
          <p:cNvSpPr/>
          <p:nvPr/>
        </p:nvSpPr>
        <p:spPr>
          <a:xfrm>
            <a:off x="165100" y="1727200"/>
            <a:ext cx="2235200" cy="1219200"/>
          </a:xfrm>
          <a:prstGeom prst="rect">
            <a:avLst/>
          </a:prstGeom>
          <a:blipFill>
            <a:blip r:embed="rId3" cstate="print"/>
            <a:stretch>
              <a:fillRect/>
            </a:stretch>
          </a:blipFill>
        </p:spPr>
        <p:txBody>
          <a:bodyPr wrap="square" lIns="0" tIns="0" rIns="0" bIns="0" rtlCol="0"/>
          <a:lstStyle/>
          <a:p>
            <a:endParaRPr sz="1634"/>
          </a:p>
        </p:txBody>
      </p:sp>
      <p:sp>
        <p:nvSpPr>
          <p:cNvPr id="8" name="object 8"/>
          <p:cNvSpPr txBox="1"/>
          <p:nvPr/>
        </p:nvSpPr>
        <p:spPr>
          <a:xfrm>
            <a:off x="3128147" y="2319910"/>
            <a:ext cx="445654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voûtes. Hyperstatique. Pierres. Portée &lt; 15</a:t>
            </a:r>
            <a:r>
              <a:rPr sz="1452" spc="27"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9" name="object 9"/>
          <p:cNvSpPr/>
          <p:nvPr/>
        </p:nvSpPr>
        <p:spPr>
          <a:xfrm>
            <a:off x="190500" y="3060700"/>
            <a:ext cx="2260600" cy="1092827"/>
          </a:xfrm>
          <a:prstGeom prst="rect">
            <a:avLst/>
          </a:prstGeom>
          <a:blipFill>
            <a:blip r:embed="rId4" cstate="print"/>
            <a:stretch>
              <a:fillRect/>
            </a:stretch>
          </a:blipFill>
        </p:spPr>
        <p:txBody>
          <a:bodyPr wrap="square" lIns="0" tIns="0" rIns="0" bIns="0" rtlCol="0"/>
          <a:lstStyle/>
          <a:p>
            <a:endParaRPr sz="1634"/>
          </a:p>
        </p:txBody>
      </p:sp>
      <p:sp>
        <p:nvSpPr>
          <p:cNvPr id="10" name="object 10"/>
          <p:cNvSpPr txBox="1"/>
          <p:nvPr/>
        </p:nvSpPr>
        <p:spPr>
          <a:xfrm>
            <a:off x="2903819" y="3453702"/>
            <a:ext cx="5034579"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en arc. Hyperstatique. Béton ou acier. Portée &lt; </a:t>
            </a:r>
            <a:r>
              <a:rPr sz="1452" spc="-9" dirty="0">
                <a:latin typeface="Comic Sans MS"/>
                <a:cs typeface="Comic Sans MS"/>
              </a:rPr>
              <a:t>350</a:t>
            </a:r>
            <a:r>
              <a:rPr sz="1452" spc="73"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15" name="object 15"/>
          <p:cNvSpPr/>
          <p:nvPr/>
        </p:nvSpPr>
        <p:spPr>
          <a:xfrm>
            <a:off x="228600" y="5524837"/>
            <a:ext cx="2222499" cy="1307763"/>
          </a:xfrm>
          <a:prstGeom prst="rect">
            <a:avLst/>
          </a:prstGeom>
          <a:blipFill>
            <a:blip r:embed="rId5" cstate="print"/>
            <a:stretch>
              <a:fillRect/>
            </a:stretch>
          </a:blipFill>
        </p:spPr>
        <p:txBody>
          <a:bodyPr wrap="square" lIns="0" tIns="0" rIns="0" bIns="0" rtlCol="0"/>
          <a:lstStyle/>
          <a:p>
            <a:endParaRPr sz="1634"/>
          </a:p>
        </p:txBody>
      </p:sp>
      <p:sp>
        <p:nvSpPr>
          <p:cNvPr id="17" name="object 17"/>
          <p:cNvSpPr txBox="1"/>
          <p:nvPr/>
        </p:nvSpPr>
        <p:spPr>
          <a:xfrm>
            <a:off x="2987554" y="5897071"/>
            <a:ext cx="5042647" cy="681433"/>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Pont mixte à poutres </a:t>
            </a:r>
            <a:r>
              <a:rPr sz="1452" spc="-9" dirty="0">
                <a:latin typeface="Comic Sans MS"/>
                <a:cs typeface="Comic Sans MS"/>
              </a:rPr>
              <a:t>CM </a:t>
            </a:r>
            <a:r>
              <a:rPr sz="1452" spc="-5" dirty="0">
                <a:latin typeface="Comic Sans MS"/>
                <a:cs typeface="Comic Sans MS"/>
              </a:rPr>
              <a:t>. Isostatique ou hyper. </a:t>
            </a:r>
            <a:r>
              <a:rPr sz="1452" spc="-9" dirty="0">
                <a:latin typeface="Comic Sans MS"/>
                <a:cs typeface="Comic Sans MS"/>
              </a:rPr>
              <a:t>CM </a:t>
            </a:r>
            <a:r>
              <a:rPr sz="1452" spc="-5" dirty="0">
                <a:latin typeface="Comic Sans MS"/>
                <a:cs typeface="Comic Sans MS"/>
              </a:rPr>
              <a:t>et BA.  Portée &lt; 80</a:t>
            </a:r>
            <a:r>
              <a:rPr sz="1452" spc="5" dirty="0">
                <a:latin typeface="Comic Sans MS"/>
                <a:cs typeface="Comic Sans MS"/>
              </a:rPr>
              <a:t> </a:t>
            </a:r>
            <a:r>
              <a:rPr sz="1452" spc="-5" dirty="0">
                <a:latin typeface="Comic Sans MS"/>
                <a:cs typeface="Comic Sans MS"/>
              </a:rPr>
              <a:t>m</a:t>
            </a:r>
            <a:endParaRPr sz="1452" dirty="0">
              <a:latin typeface="Comic Sans MS"/>
              <a:cs typeface="Comic Sans MS"/>
            </a:endParaRPr>
          </a:p>
          <a:p>
            <a:pPr>
              <a:spcBef>
                <a:spcPts val="32"/>
              </a:spcBef>
            </a:pPr>
            <a:endParaRPr sz="1452" dirty="0">
              <a:latin typeface="Comic Sans MS"/>
              <a:cs typeface="Comic Sans M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1473200" y="228600"/>
            <a:ext cx="8382000" cy="6159500"/>
          </a:xfrm>
          <a:prstGeom prst="rect">
            <a:avLst/>
          </a:prstGeom>
          <a:blipFill>
            <a:blip r:embed="rId2" cstate="print"/>
            <a:stretch>
              <a:fillRect/>
            </a:stretch>
          </a:blipFill>
        </p:spPr>
        <p:txBody>
          <a:bodyPr wrap="square" lIns="0" tIns="0" rIns="0" bIns="0" rtlCol="0"/>
          <a:lstStyle/>
          <a:p>
            <a:endParaRPr sz="1634"/>
          </a:p>
        </p:txBody>
      </p:sp>
      <p:sp>
        <p:nvSpPr>
          <p:cNvPr id="8" name="object 8"/>
          <p:cNvSpPr txBox="1"/>
          <p:nvPr/>
        </p:nvSpPr>
        <p:spPr>
          <a:xfrm>
            <a:off x="3128147" y="6434710"/>
            <a:ext cx="445654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voûtes. Hyperstatique. Pierres. Portée &lt; 15</a:t>
            </a:r>
            <a:r>
              <a:rPr sz="1452" spc="27"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Tree>
    <p:extLst>
      <p:ext uri="{BB962C8B-B14F-4D97-AF65-F5344CB8AC3E}">
        <p14:creationId xmlns:p14="http://schemas.microsoft.com/office/powerpoint/2010/main" val="2398265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2032000" y="165100"/>
            <a:ext cx="7658100" cy="6108699"/>
          </a:xfrm>
          <a:prstGeom prst="rect">
            <a:avLst/>
          </a:prstGeom>
          <a:blipFill>
            <a:blip r:embed="rId2" cstate="print"/>
            <a:stretch>
              <a:fillRect/>
            </a:stretch>
          </a:blipFill>
        </p:spPr>
        <p:txBody>
          <a:bodyPr wrap="square" lIns="0" tIns="0" rIns="0" bIns="0" rtlCol="0"/>
          <a:lstStyle/>
          <a:p>
            <a:endParaRPr sz="1634"/>
          </a:p>
        </p:txBody>
      </p:sp>
      <p:sp>
        <p:nvSpPr>
          <p:cNvPr id="10" name="object 10"/>
          <p:cNvSpPr txBox="1"/>
          <p:nvPr/>
        </p:nvSpPr>
        <p:spPr>
          <a:xfrm>
            <a:off x="3640419" y="6438202"/>
            <a:ext cx="5034579"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en arc. Hyperstatique. Béton ou acier. Portée &lt; </a:t>
            </a:r>
            <a:r>
              <a:rPr sz="1452" spc="-9" dirty="0">
                <a:latin typeface="Comic Sans MS"/>
                <a:cs typeface="Comic Sans MS"/>
              </a:rPr>
              <a:t>350</a:t>
            </a:r>
            <a:r>
              <a:rPr sz="1452" spc="73"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Tree>
    <p:extLst>
      <p:ext uri="{BB962C8B-B14F-4D97-AF65-F5344CB8AC3E}">
        <p14:creationId xmlns:p14="http://schemas.microsoft.com/office/powerpoint/2010/main" val="4039536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p:nvPr/>
        </p:nvSpPr>
        <p:spPr>
          <a:xfrm>
            <a:off x="1574800" y="127000"/>
            <a:ext cx="9524999" cy="6210300"/>
          </a:xfrm>
          <a:prstGeom prst="rect">
            <a:avLst/>
          </a:prstGeom>
          <a:blipFill>
            <a:blip r:embed="rId2" cstate="print"/>
            <a:stretch>
              <a:fillRect/>
            </a:stretch>
          </a:blipFill>
        </p:spPr>
        <p:txBody>
          <a:bodyPr wrap="square" lIns="0" tIns="0" rIns="0" bIns="0" rtlCol="0"/>
          <a:lstStyle/>
          <a:p>
            <a:endParaRPr sz="1634"/>
          </a:p>
        </p:txBody>
      </p:sp>
      <p:sp>
        <p:nvSpPr>
          <p:cNvPr id="6" name="object 6"/>
          <p:cNvSpPr txBox="1"/>
          <p:nvPr/>
        </p:nvSpPr>
        <p:spPr>
          <a:xfrm>
            <a:off x="4083907" y="6384102"/>
            <a:ext cx="449400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poutres. Isostatique. BA ou BP. Portée &lt; 45</a:t>
            </a:r>
            <a:r>
              <a:rPr sz="1452" spc="36"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Tree>
    <p:extLst>
      <p:ext uri="{BB962C8B-B14F-4D97-AF65-F5344CB8AC3E}">
        <p14:creationId xmlns:p14="http://schemas.microsoft.com/office/powerpoint/2010/main" val="39322658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p:nvPr/>
        </p:nvSpPr>
        <p:spPr>
          <a:xfrm>
            <a:off x="1587500" y="165100"/>
            <a:ext cx="9563100" cy="6057900"/>
          </a:xfrm>
          <a:prstGeom prst="rect">
            <a:avLst/>
          </a:prstGeom>
          <a:blipFill>
            <a:blip r:embed="rId2" cstate="print"/>
            <a:stretch>
              <a:fillRect/>
            </a:stretch>
          </a:blipFill>
        </p:spPr>
        <p:txBody>
          <a:bodyPr wrap="square" lIns="0" tIns="0" rIns="0" bIns="0" rtlCol="0"/>
          <a:lstStyle/>
          <a:p>
            <a:endParaRPr sz="1634"/>
          </a:p>
        </p:txBody>
      </p:sp>
      <p:sp>
        <p:nvSpPr>
          <p:cNvPr id="17" name="object 17"/>
          <p:cNvSpPr txBox="1"/>
          <p:nvPr/>
        </p:nvSpPr>
        <p:spPr>
          <a:xfrm>
            <a:off x="2441454" y="6328871"/>
            <a:ext cx="6588246" cy="457974"/>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Pont mixte à poutres </a:t>
            </a:r>
            <a:r>
              <a:rPr sz="1452" spc="-9" dirty="0">
                <a:latin typeface="Comic Sans MS"/>
                <a:cs typeface="Comic Sans MS"/>
              </a:rPr>
              <a:t>CM </a:t>
            </a:r>
            <a:r>
              <a:rPr sz="1452" spc="-5" dirty="0">
                <a:latin typeface="Comic Sans MS"/>
                <a:cs typeface="Comic Sans MS"/>
              </a:rPr>
              <a:t>. Isostatique ou hyper. </a:t>
            </a:r>
            <a:r>
              <a:rPr sz="1452" spc="-9" dirty="0">
                <a:latin typeface="Comic Sans MS"/>
                <a:cs typeface="Comic Sans MS"/>
              </a:rPr>
              <a:t>CM </a:t>
            </a:r>
            <a:r>
              <a:rPr sz="1452" spc="-5" dirty="0">
                <a:latin typeface="Comic Sans MS"/>
                <a:cs typeface="Comic Sans MS"/>
              </a:rPr>
              <a:t>et BA.  Portée &lt; 80</a:t>
            </a:r>
            <a:r>
              <a:rPr sz="1452" spc="5" dirty="0">
                <a:latin typeface="Comic Sans MS"/>
                <a:cs typeface="Comic Sans MS"/>
              </a:rPr>
              <a:t> </a:t>
            </a:r>
            <a:r>
              <a:rPr sz="1452" spc="-5" dirty="0">
                <a:latin typeface="Comic Sans MS"/>
                <a:cs typeface="Comic Sans MS"/>
              </a:rPr>
              <a:t>m</a:t>
            </a:r>
            <a:endParaRPr sz="1452" dirty="0">
              <a:latin typeface="Comic Sans MS"/>
              <a:cs typeface="Comic Sans MS"/>
            </a:endParaRPr>
          </a:p>
          <a:p>
            <a:pPr>
              <a:spcBef>
                <a:spcPts val="32"/>
              </a:spcBef>
            </a:pPr>
            <a:endParaRPr sz="1452" dirty="0">
              <a:latin typeface="Comic Sans MS"/>
              <a:cs typeface="Comic Sans MS"/>
            </a:endParaRPr>
          </a:p>
        </p:txBody>
      </p:sp>
    </p:spTree>
    <p:extLst>
      <p:ext uri="{BB962C8B-B14F-4D97-AF65-F5344CB8AC3E}">
        <p14:creationId xmlns:p14="http://schemas.microsoft.com/office/powerpoint/2010/main" val="31258199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p:nvPr/>
        </p:nvSpPr>
        <p:spPr>
          <a:xfrm>
            <a:off x="1689100" y="101600"/>
            <a:ext cx="7975600" cy="6324600"/>
          </a:xfrm>
          <a:prstGeom prst="rect">
            <a:avLst/>
          </a:prstGeom>
          <a:blipFill>
            <a:blip r:embed="rId2" cstate="print"/>
            <a:stretch>
              <a:fillRect/>
            </a:stretch>
          </a:blipFill>
        </p:spPr>
        <p:txBody>
          <a:bodyPr wrap="square" lIns="0" tIns="0" rIns="0" bIns="0" rtlCol="0"/>
          <a:lstStyle/>
          <a:p>
            <a:endParaRPr sz="1634"/>
          </a:p>
        </p:txBody>
      </p:sp>
      <p:sp>
        <p:nvSpPr>
          <p:cNvPr id="20" name="object 20"/>
          <p:cNvSpPr txBox="1"/>
          <p:nvPr/>
        </p:nvSpPr>
        <p:spPr>
          <a:xfrm>
            <a:off x="4024433" y="6536597"/>
            <a:ext cx="5589558"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a:t>
            </a:r>
            <a:r>
              <a:rPr sz="1452" spc="-9" dirty="0">
                <a:latin typeface="Comic Sans MS"/>
                <a:cs typeface="Comic Sans MS"/>
              </a:rPr>
              <a:t>dalle. </a:t>
            </a:r>
            <a:r>
              <a:rPr sz="1452" spc="-5" dirty="0">
                <a:latin typeface="Comic Sans MS"/>
                <a:cs typeface="Comic Sans MS"/>
              </a:rPr>
              <a:t>Isostatique ou hyperstatique. BA ou BP. Portée &lt; 30</a:t>
            </a:r>
            <a:r>
              <a:rPr sz="1452" spc="100"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Tree>
    <p:extLst>
      <p:ext uri="{BB962C8B-B14F-4D97-AF65-F5344CB8AC3E}">
        <p14:creationId xmlns:p14="http://schemas.microsoft.com/office/powerpoint/2010/main" val="10843688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3861224" y="6453832"/>
            <a:ext cx="542761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treillis. Isostatique ou hyperstatique. </a:t>
            </a:r>
            <a:r>
              <a:rPr sz="1452" spc="-9" dirty="0">
                <a:latin typeface="Comic Sans MS"/>
                <a:cs typeface="Comic Sans MS"/>
              </a:rPr>
              <a:t>CM </a:t>
            </a:r>
            <a:r>
              <a:rPr sz="1452" spc="-5" dirty="0">
                <a:latin typeface="Comic Sans MS"/>
                <a:cs typeface="Comic Sans MS"/>
              </a:rPr>
              <a:t>. Portée &lt; </a:t>
            </a:r>
            <a:r>
              <a:rPr sz="1452" spc="-9" dirty="0">
                <a:latin typeface="Comic Sans MS"/>
                <a:cs typeface="Comic Sans MS"/>
              </a:rPr>
              <a:t>400</a:t>
            </a:r>
            <a:r>
              <a:rPr sz="1452" spc="64"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7" name="object 7"/>
          <p:cNvSpPr/>
          <p:nvPr/>
        </p:nvSpPr>
        <p:spPr>
          <a:xfrm>
            <a:off x="2463800" y="139700"/>
            <a:ext cx="6908800" cy="6235700"/>
          </a:xfrm>
          <a:prstGeom prst="rect">
            <a:avLst/>
          </a:prstGeom>
          <a:blipFill>
            <a:blip r:embed="rId2" cstate="print"/>
            <a:stretch>
              <a:fillRect/>
            </a:stretch>
          </a:blipFill>
        </p:spPr>
        <p:txBody>
          <a:bodyPr wrap="square" lIns="0" tIns="0" rIns="0" bIns="0" rtlCol="0"/>
          <a:lstStyle/>
          <a:p>
            <a:endParaRPr sz="1634"/>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3949745" y="6487999"/>
            <a:ext cx="4337829"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caissons. Hyperstatique. BP. Portée &lt; </a:t>
            </a:r>
            <a:r>
              <a:rPr sz="1452" spc="-9" dirty="0">
                <a:latin typeface="Comic Sans MS"/>
                <a:cs typeface="Comic Sans MS"/>
              </a:rPr>
              <a:t>200</a:t>
            </a:r>
            <a:r>
              <a:rPr sz="1452" spc="41"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8" name="object 8"/>
          <p:cNvSpPr/>
          <p:nvPr/>
        </p:nvSpPr>
        <p:spPr>
          <a:xfrm>
            <a:off x="1447800" y="127000"/>
            <a:ext cx="9245600" cy="6311900"/>
          </a:xfrm>
          <a:prstGeom prst="rect">
            <a:avLst/>
          </a:prstGeom>
          <a:blipFill>
            <a:blip r:embed="rId2"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3953923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p:nvPr/>
        </p:nvSpPr>
        <p:spPr>
          <a:xfrm>
            <a:off x="3682801" y="6506449"/>
            <a:ext cx="6131283"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suspendu. Hyperstatique. Acier et Béton ou acier. Portée &lt; 1700</a:t>
            </a:r>
            <a:r>
              <a:rPr sz="1452" spc="82" dirty="0">
                <a:latin typeface="Comic Sans MS"/>
                <a:cs typeface="Comic Sans MS"/>
              </a:rPr>
              <a:t> </a:t>
            </a:r>
            <a:r>
              <a:rPr sz="1452" spc="-5" dirty="0">
                <a:latin typeface="Comic Sans MS"/>
                <a:cs typeface="Comic Sans MS"/>
              </a:rPr>
              <a:t>m</a:t>
            </a:r>
            <a:endParaRPr sz="1452" dirty="0">
              <a:latin typeface="Comic Sans MS"/>
              <a:cs typeface="Comic Sans MS"/>
            </a:endParaRPr>
          </a:p>
        </p:txBody>
      </p:sp>
      <p:sp>
        <p:nvSpPr>
          <p:cNvPr id="9" name="object 9"/>
          <p:cNvSpPr/>
          <p:nvPr/>
        </p:nvSpPr>
        <p:spPr>
          <a:xfrm>
            <a:off x="2743200" y="114300"/>
            <a:ext cx="7327900" cy="6261100"/>
          </a:xfrm>
          <a:prstGeom prst="rect">
            <a:avLst/>
          </a:prstGeom>
          <a:blipFill>
            <a:blip r:embed="rId2"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1206691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055165" y="346096"/>
            <a:ext cx="3146193" cy="688165"/>
          </a:xfrm>
          <a:prstGeom prst="rect">
            <a:avLst/>
          </a:prstGeom>
        </p:spPr>
        <p:txBody>
          <a:bodyPr vert="horz" wrap="square" lIns="0" tIns="10950" rIns="0" bIns="0" rtlCol="0" anchor="ctr">
            <a:spAutoFit/>
          </a:bodyPr>
          <a:lstStyle/>
          <a:p>
            <a:pPr marL="11527">
              <a:lnSpc>
                <a:spcPct val="100000"/>
              </a:lnSpc>
              <a:spcBef>
                <a:spcPts val="86"/>
              </a:spcBef>
            </a:pPr>
            <a:r>
              <a:rPr spc="-9" dirty="0"/>
              <a:t>SOMMAIRE</a:t>
            </a:r>
          </a:p>
        </p:txBody>
      </p:sp>
      <p:sp>
        <p:nvSpPr>
          <p:cNvPr id="7" name="object 7"/>
          <p:cNvSpPr/>
          <p:nvPr/>
        </p:nvSpPr>
        <p:spPr>
          <a:xfrm>
            <a:off x="6399716" y="1380360"/>
            <a:ext cx="3071922" cy="4591978"/>
          </a:xfrm>
          <a:prstGeom prst="rect">
            <a:avLst/>
          </a:prstGeom>
          <a:blipFill>
            <a:blip r:embed="rId2" cstate="print"/>
            <a:stretch>
              <a:fillRect/>
            </a:stretch>
          </a:blipFill>
        </p:spPr>
        <p:txBody>
          <a:bodyPr wrap="square" lIns="0" tIns="0" rIns="0" bIns="0" rtlCol="0"/>
          <a:lstStyle/>
          <a:p>
            <a:endParaRPr sz="1634"/>
          </a:p>
        </p:txBody>
      </p:sp>
      <p:sp>
        <p:nvSpPr>
          <p:cNvPr id="9" name="object 9"/>
          <p:cNvSpPr txBox="1"/>
          <p:nvPr/>
        </p:nvSpPr>
        <p:spPr>
          <a:xfrm>
            <a:off x="3038264" y="1584601"/>
            <a:ext cx="3801868" cy="4411561"/>
          </a:xfrm>
          <a:prstGeom prst="rect">
            <a:avLst/>
          </a:prstGeom>
        </p:spPr>
        <p:txBody>
          <a:bodyPr vert="horz" wrap="square" lIns="0" tIns="11526" rIns="0" bIns="0" rtlCol="0">
            <a:spAutoFit/>
          </a:bodyPr>
          <a:lstStyle/>
          <a:p>
            <a:pPr marL="227072" indent="-216122">
              <a:spcBef>
                <a:spcPts val="91"/>
              </a:spcBef>
              <a:buChar char="-"/>
              <a:tabLst>
                <a:tab pos="227649" algn="l"/>
              </a:tabLst>
            </a:pPr>
            <a:r>
              <a:rPr sz="1634" b="1" dirty="0">
                <a:solidFill>
                  <a:srgbClr val="CC0065"/>
                </a:solidFill>
                <a:latin typeface="Comic Sans MS"/>
                <a:cs typeface="Comic Sans MS"/>
              </a:rPr>
              <a:t>A quoi </a:t>
            </a:r>
            <a:r>
              <a:rPr sz="1634" b="1" spc="-5" dirty="0">
                <a:solidFill>
                  <a:srgbClr val="CC0065"/>
                </a:solidFill>
                <a:latin typeface="Comic Sans MS"/>
                <a:cs typeface="Comic Sans MS"/>
              </a:rPr>
              <a:t>sert </a:t>
            </a:r>
            <a:r>
              <a:rPr sz="1634" b="1" dirty="0">
                <a:solidFill>
                  <a:srgbClr val="CC0065"/>
                </a:solidFill>
                <a:latin typeface="Comic Sans MS"/>
                <a:cs typeface="Comic Sans MS"/>
              </a:rPr>
              <a:t>un pont</a:t>
            </a:r>
            <a:r>
              <a:rPr sz="1634" b="1" spc="-59" dirty="0">
                <a:solidFill>
                  <a:srgbClr val="CC0065"/>
                </a:solidFill>
                <a:latin typeface="Comic Sans MS"/>
                <a:cs typeface="Comic Sans MS"/>
              </a:rPr>
              <a:t> </a:t>
            </a:r>
            <a:r>
              <a:rPr sz="1634" b="1" dirty="0">
                <a:solidFill>
                  <a:srgbClr val="CC0065"/>
                </a:solidFill>
                <a:latin typeface="Comic Sans MS"/>
                <a:cs typeface="Comic Sans MS"/>
              </a:rPr>
              <a:t>?</a:t>
            </a:r>
            <a:endParaRPr sz="1634" dirty="0">
              <a:latin typeface="Comic Sans MS"/>
              <a:cs typeface="Comic Sans MS"/>
            </a:endParaRPr>
          </a:p>
          <a:p>
            <a:pPr marL="257618" indent="-216699">
              <a:spcBef>
                <a:spcPts val="1634"/>
              </a:spcBef>
              <a:buChar char="-"/>
              <a:tabLst>
                <a:tab pos="258194" algn="l"/>
              </a:tabLst>
            </a:pPr>
            <a:r>
              <a:rPr sz="1634" b="1" spc="-5" dirty="0">
                <a:solidFill>
                  <a:srgbClr val="CC0065"/>
                </a:solidFill>
                <a:latin typeface="Comic Sans MS"/>
                <a:cs typeface="Comic Sans MS"/>
              </a:rPr>
              <a:t>Résistance des matériaux</a:t>
            </a:r>
            <a:endParaRPr sz="1634" dirty="0">
              <a:latin typeface="Comic Sans MS"/>
              <a:cs typeface="Comic Sans MS"/>
            </a:endParaRPr>
          </a:p>
          <a:p>
            <a:pPr marL="299113" indent="-216699">
              <a:spcBef>
                <a:spcPts val="1543"/>
              </a:spcBef>
              <a:buChar char="-"/>
              <a:tabLst>
                <a:tab pos="299690" algn="l"/>
              </a:tabLst>
            </a:pPr>
            <a:r>
              <a:rPr sz="1634" b="1" dirty="0">
                <a:solidFill>
                  <a:srgbClr val="CC0065"/>
                </a:solidFill>
                <a:latin typeface="Comic Sans MS"/>
                <a:cs typeface="Comic Sans MS"/>
              </a:rPr>
              <a:t>Les </a:t>
            </a:r>
            <a:r>
              <a:rPr sz="1634" b="1" spc="-5" dirty="0">
                <a:solidFill>
                  <a:srgbClr val="CC0065"/>
                </a:solidFill>
                <a:latin typeface="Comic Sans MS"/>
                <a:cs typeface="Comic Sans MS"/>
              </a:rPr>
              <a:t>appareils </a:t>
            </a:r>
            <a:r>
              <a:rPr sz="1634" b="1" dirty="0">
                <a:solidFill>
                  <a:srgbClr val="CC0065"/>
                </a:solidFill>
                <a:latin typeface="Comic Sans MS"/>
                <a:cs typeface="Comic Sans MS"/>
              </a:rPr>
              <a:t>d</a:t>
            </a:r>
            <a:r>
              <a:rPr sz="1634" b="1" spc="-18" dirty="0">
                <a:solidFill>
                  <a:srgbClr val="CC0065"/>
                </a:solidFill>
                <a:latin typeface="Comic Sans MS"/>
                <a:cs typeface="Comic Sans MS"/>
              </a:rPr>
              <a:t> </a:t>
            </a:r>
            <a:r>
              <a:rPr sz="1634" b="1" spc="-5" dirty="0">
                <a:solidFill>
                  <a:srgbClr val="CC0065"/>
                </a:solidFill>
                <a:latin typeface="Comic Sans MS"/>
                <a:cs typeface="Comic Sans MS"/>
              </a:rPr>
              <a:t>’appui</a:t>
            </a:r>
            <a:endParaRPr sz="1634" dirty="0">
              <a:latin typeface="Comic Sans MS"/>
              <a:cs typeface="Comic Sans MS"/>
            </a:endParaRPr>
          </a:p>
          <a:p>
            <a:pPr marL="239175" indent="-216122">
              <a:spcBef>
                <a:spcPts val="1212"/>
              </a:spcBef>
              <a:buChar char="-"/>
              <a:tabLst>
                <a:tab pos="239752" algn="l"/>
              </a:tabLst>
            </a:pPr>
            <a:r>
              <a:rPr sz="1634" b="1" dirty="0">
                <a:solidFill>
                  <a:srgbClr val="CC0065"/>
                </a:solidFill>
                <a:latin typeface="Comic Sans MS"/>
                <a:cs typeface="Comic Sans MS"/>
              </a:rPr>
              <a:t>Les </a:t>
            </a:r>
            <a:r>
              <a:rPr sz="1634" b="1" spc="-5" dirty="0">
                <a:solidFill>
                  <a:srgbClr val="CC0065"/>
                </a:solidFill>
                <a:latin typeface="Comic Sans MS"/>
                <a:cs typeface="Comic Sans MS"/>
              </a:rPr>
              <a:t>joints de</a:t>
            </a:r>
            <a:r>
              <a:rPr sz="1634" b="1" spc="-23" dirty="0">
                <a:solidFill>
                  <a:srgbClr val="CC0065"/>
                </a:solidFill>
                <a:latin typeface="Comic Sans MS"/>
                <a:cs typeface="Comic Sans MS"/>
              </a:rPr>
              <a:t> </a:t>
            </a:r>
            <a:r>
              <a:rPr sz="1634" b="1" spc="-5" dirty="0">
                <a:solidFill>
                  <a:srgbClr val="CC0065"/>
                </a:solidFill>
                <a:latin typeface="Comic Sans MS"/>
                <a:cs typeface="Comic Sans MS"/>
              </a:rPr>
              <a:t>chaussée</a:t>
            </a:r>
            <a:endParaRPr sz="1634" dirty="0">
              <a:latin typeface="Comic Sans MS"/>
              <a:cs typeface="Comic Sans MS"/>
            </a:endParaRPr>
          </a:p>
          <a:p>
            <a:pPr marL="255889" indent="-216122">
              <a:spcBef>
                <a:spcPts val="1252"/>
              </a:spcBef>
              <a:buChar char="-"/>
              <a:tabLst>
                <a:tab pos="256465" algn="l"/>
              </a:tabLst>
            </a:pPr>
            <a:r>
              <a:rPr sz="1634" b="1" dirty="0">
                <a:solidFill>
                  <a:srgbClr val="CC0065"/>
                </a:solidFill>
                <a:latin typeface="Comic Sans MS"/>
                <a:cs typeface="Comic Sans MS"/>
              </a:rPr>
              <a:t>Les</a:t>
            </a:r>
            <a:r>
              <a:rPr sz="1634" b="1" spc="-18" dirty="0">
                <a:solidFill>
                  <a:srgbClr val="CC0065"/>
                </a:solidFill>
                <a:latin typeface="Comic Sans MS"/>
                <a:cs typeface="Comic Sans MS"/>
              </a:rPr>
              <a:t> </a:t>
            </a:r>
            <a:r>
              <a:rPr sz="1634" b="1" spc="-5" dirty="0">
                <a:solidFill>
                  <a:srgbClr val="CC0065"/>
                </a:solidFill>
                <a:latin typeface="Comic Sans MS"/>
                <a:cs typeface="Comic Sans MS"/>
              </a:rPr>
              <a:t>fondations</a:t>
            </a:r>
            <a:endParaRPr sz="1634" dirty="0">
              <a:latin typeface="Comic Sans MS"/>
              <a:cs typeface="Comic Sans MS"/>
            </a:endParaRPr>
          </a:p>
          <a:p>
            <a:pPr marL="319861" lvl="1" indent="-216699">
              <a:spcBef>
                <a:spcPts val="1656"/>
              </a:spcBef>
              <a:buChar char="-"/>
              <a:tabLst>
                <a:tab pos="320437" algn="l"/>
              </a:tabLst>
            </a:pPr>
            <a:r>
              <a:rPr sz="1634" b="1" spc="-5" dirty="0">
                <a:solidFill>
                  <a:srgbClr val="CC0065"/>
                </a:solidFill>
                <a:latin typeface="Comic Sans MS"/>
                <a:cs typeface="Comic Sans MS"/>
              </a:rPr>
              <a:t>Dalle de</a:t>
            </a:r>
            <a:r>
              <a:rPr sz="1634" b="1" spc="5" dirty="0">
                <a:solidFill>
                  <a:srgbClr val="CC0065"/>
                </a:solidFill>
                <a:latin typeface="Comic Sans MS"/>
                <a:cs typeface="Comic Sans MS"/>
              </a:rPr>
              <a:t> </a:t>
            </a:r>
            <a:r>
              <a:rPr sz="1634" b="1" spc="-5" dirty="0">
                <a:solidFill>
                  <a:srgbClr val="CC0065"/>
                </a:solidFill>
                <a:latin typeface="Comic Sans MS"/>
                <a:cs typeface="Comic Sans MS"/>
              </a:rPr>
              <a:t>transition</a:t>
            </a:r>
            <a:endParaRPr sz="1634" dirty="0">
              <a:latin typeface="Comic Sans MS"/>
              <a:cs typeface="Comic Sans MS"/>
            </a:endParaRPr>
          </a:p>
          <a:p>
            <a:pPr marL="370578" lvl="2" indent="-216122">
              <a:spcBef>
                <a:spcPts val="1783"/>
              </a:spcBef>
              <a:buChar char="-"/>
              <a:tabLst>
                <a:tab pos="371154" algn="l"/>
              </a:tabLst>
            </a:pPr>
            <a:r>
              <a:rPr sz="1634" b="1" spc="-5" dirty="0">
                <a:solidFill>
                  <a:srgbClr val="CC0065"/>
                </a:solidFill>
                <a:latin typeface="Comic Sans MS"/>
                <a:cs typeface="Comic Sans MS"/>
              </a:rPr>
              <a:t>Vocabulaire</a:t>
            </a:r>
            <a:endParaRPr sz="1634" dirty="0">
              <a:latin typeface="Comic Sans MS"/>
              <a:cs typeface="Comic Sans MS"/>
            </a:endParaRPr>
          </a:p>
          <a:p>
            <a:pPr marL="356746" lvl="2" indent="-216122">
              <a:spcBef>
                <a:spcPts val="2006"/>
              </a:spcBef>
              <a:buChar char="-"/>
              <a:tabLst>
                <a:tab pos="357322" algn="l"/>
              </a:tabLst>
            </a:pPr>
            <a:r>
              <a:rPr sz="1634" b="1" spc="-5" dirty="0">
                <a:solidFill>
                  <a:srgbClr val="CC0065"/>
                </a:solidFill>
                <a:latin typeface="Comic Sans MS"/>
                <a:cs typeface="Comic Sans MS"/>
              </a:rPr>
              <a:t>Formes de</a:t>
            </a:r>
            <a:r>
              <a:rPr sz="1634" b="1" spc="-9" dirty="0">
                <a:solidFill>
                  <a:srgbClr val="CC0065"/>
                </a:solidFill>
                <a:latin typeface="Comic Sans MS"/>
                <a:cs typeface="Comic Sans MS"/>
              </a:rPr>
              <a:t> </a:t>
            </a:r>
            <a:r>
              <a:rPr sz="1634" b="1" spc="-5" dirty="0">
                <a:solidFill>
                  <a:srgbClr val="CC0065"/>
                </a:solidFill>
                <a:latin typeface="Comic Sans MS"/>
                <a:cs typeface="Comic Sans MS"/>
              </a:rPr>
              <a:t>tablier</a:t>
            </a:r>
            <a:endParaRPr sz="1634" dirty="0">
              <a:latin typeface="Comic Sans MS"/>
              <a:cs typeface="Comic Sans MS"/>
            </a:endParaRPr>
          </a:p>
          <a:p>
            <a:pPr marL="413802" lvl="3" indent="-216699">
              <a:spcBef>
                <a:spcPts val="1828"/>
              </a:spcBef>
              <a:buChar char="-"/>
              <a:tabLst>
                <a:tab pos="414378" algn="l"/>
              </a:tabLst>
            </a:pPr>
            <a:r>
              <a:rPr sz="1634" b="1" dirty="0">
                <a:solidFill>
                  <a:srgbClr val="CC0065"/>
                </a:solidFill>
                <a:latin typeface="Comic Sans MS"/>
                <a:cs typeface="Comic Sans MS"/>
              </a:rPr>
              <a:t>Les ponts</a:t>
            </a:r>
            <a:r>
              <a:rPr sz="1634" b="1" spc="-36" dirty="0">
                <a:solidFill>
                  <a:srgbClr val="CC0065"/>
                </a:solidFill>
                <a:latin typeface="Comic Sans MS"/>
                <a:cs typeface="Comic Sans MS"/>
              </a:rPr>
              <a:t> </a:t>
            </a:r>
            <a:r>
              <a:rPr sz="1634" b="1" spc="-5" dirty="0">
                <a:solidFill>
                  <a:srgbClr val="CC0065"/>
                </a:solidFill>
                <a:latin typeface="Comic Sans MS"/>
                <a:cs typeface="Comic Sans MS"/>
              </a:rPr>
              <a:t>mobiles</a:t>
            </a:r>
            <a:endParaRPr sz="1634" dirty="0">
              <a:latin typeface="Comic Sans MS"/>
              <a:cs typeface="Comic Sans MS"/>
            </a:endParaRPr>
          </a:p>
          <a:p>
            <a:pPr marL="380375" lvl="3" indent="-216122">
              <a:spcBef>
                <a:spcPts val="1774"/>
              </a:spcBef>
              <a:buChar char="-"/>
              <a:tabLst>
                <a:tab pos="380951" algn="l"/>
              </a:tabLst>
            </a:pPr>
            <a:r>
              <a:rPr sz="1634" b="1" spc="-5" dirty="0" err="1">
                <a:solidFill>
                  <a:srgbClr val="CC0065"/>
                </a:solidFill>
                <a:latin typeface="Comic Sans MS"/>
                <a:cs typeface="Comic Sans MS"/>
              </a:rPr>
              <a:t>Crédit</a:t>
            </a:r>
            <a:r>
              <a:rPr sz="1634" b="1" spc="-5" dirty="0">
                <a:solidFill>
                  <a:srgbClr val="CC0065"/>
                </a:solidFill>
                <a:latin typeface="Comic Sans MS"/>
                <a:cs typeface="Comic Sans MS"/>
              </a:rPr>
              <a:t> </a:t>
            </a:r>
            <a:r>
              <a:rPr sz="1634" b="1" spc="-5" dirty="0" err="1">
                <a:solidFill>
                  <a:srgbClr val="CC0065"/>
                </a:solidFill>
                <a:latin typeface="Comic Sans MS"/>
                <a:cs typeface="Comic Sans MS"/>
              </a:rPr>
              <a:t>documentaire</a:t>
            </a:r>
            <a:endParaRPr sz="1634" dirty="0">
              <a:latin typeface="Comic Sans MS"/>
              <a:cs typeface="Comic Sans M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2832100" y="38100"/>
            <a:ext cx="6794500" cy="6121400"/>
          </a:xfrm>
          <a:prstGeom prst="rect">
            <a:avLst/>
          </a:prstGeom>
          <a:blipFill>
            <a:blip r:embed="rId2" cstate="print"/>
            <a:stretch>
              <a:fillRect/>
            </a:stretch>
          </a:blipFill>
        </p:spPr>
        <p:txBody>
          <a:bodyPr wrap="square" lIns="0" tIns="0" rIns="0" bIns="0" rtlCol="0"/>
          <a:lstStyle/>
          <a:p>
            <a:endParaRPr sz="1634"/>
          </a:p>
        </p:txBody>
      </p:sp>
      <p:sp>
        <p:nvSpPr>
          <p:cNvPr id="22" name="object 22"/>
          <p:cNvSpPr txBox="1"/>
          <p:nvPr/>
        </p:nvSpPr>
        <p:spPr>
          <a:xfrm>
            <a:off x="3965219" y="6316157"/>
            <a:ext cx="6931382" cy="541843"/>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à haubans. Hyperstatique. Acier et Béton. Portée &lt; </a:t>
            </a:r>
            <a:r>
              <a:rPr sz="1452" spc="-9" dirty="0">
                <a:latin typeface="Comic Sans MS"/>
                <a:cs typeface="Comic Sans MS"/>
              </a:rPr>
              <a:t>900</a:t>
            </a:r>
            <a:r>
              <a:rPr sz="1452" spc="77" dirty="0">
                <a:latin typeface="Comic Sans MS"/>
                <a:cs typeface="Comic Sans MS"/>
              </a:rPr>
              <a:t> </a:t>
            </a:r>
            <a:r>
              <a:rPr sz="1452" spc="-5" dirty="0">
                <a:latin typeface="Comic Sans MS"/>
                <a:cs typeface="Comic Sans MS"/>
              </a:rPr>
              <a:t>m</a:t>
            </a:r>
            <a:endParaRPr sz="1452" dirty="0">
              <a:latin typeface="Comic Sans MS"/>
              <a:cs typeface="Comic Sans MS"/>
            </a:endParaRPr>
          </a:p>
          <a:p>
            <a:pPr>
              <a:spcBef>
                <a:spcPts val="36"/>
              </a:spcBef>
            </a:pPr>
            <a:endParaRPr sz="1997" dirty="0">
              <a:latin typeface="Comic Sans MS"/>
              <a:cs typeface="Comic Sans MS"/>
            </a:endParaRPr>
          </a:p>
        </p:txBody>
      </p:sp>
    </p:spTree>
    <p:extLst>
      <p:ext uri="{BB962C8B-B14F-4D97-AF65-F5344CB8AC3E}">
        <p14:creationId xmlns:p14="http://schemas.microsoft.com/office/powerpoint/2010/main" val="3121060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1691" y="207345"/>
            <a:ext cx="3693357"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 </a:t>
            </a:r>
            <a:r>
              <a:rPr sz="2400" dirty="0"/>
              <a:t>à </a:t>
            </a:r>
            <a:r>
              <a:rPr sz="2400" spc="-5" dirty="0"/>
              <a:t>poutres </a:t>
            </a:r>
            <a:r>
              <a:rPr sz="2400" dirty="0"/>
              <a:t>en</a:t>
            </a:r>
            <a:r>
              <a:rPr sz="2400" spc="-23" dirty="0"/>
              <a:t> </a:t>
            </a:r>
            <a:r>
              <a:rPr sz="2400" spc="-5" dirty="0"/>
              <a:t>béton</a:t>
            </a:r>
            <a:endParaRPr sz="2400" dirty="0"/>
          </a:p>
        </p:txBody>
      </p:sp>
      <p:sp>
        <p:nvSpPr>
          <p:cNvPr id="3" name="object 3"/>
          <p:cNvSpPr txBox="1"/>
          <p:nvPr/>
        </p:nvSpPr>
        <p:spPr>
          <a:xfrm>
            <a:off x="397566" y="653444"/>
            <a:ext cx="11489634" cy="934968"/>
          </a:xfrm>
          <a:prstGeom prst="rect">
            <a:avLst/>
          </a:prstGeom>
        </p:spPr>
        <p:txBody>
          <a:bodyPr vert="horz" wrap="square" lIns="0" tIns="11526" rIns="0" bIns="0" rtlCol="0">
            <a:spAutoFit/>
          </a:bodyPr>
          <a:lstStyle/>
          <a:p>
            <a:pPr marL="11527" marR="4611">
              <a:spcBef>
                <a:spcPts val="91"/>
              </a:spcBef>
            </a:pPr>
            <a:r>
              <a:rPr sz="2000" dirty="0">
                <a:latin typeface="Comic Sans MS"/>
                <a:cs typeface="Comic Sans MS"/>
              </a:rPr>
              <a:t>Les </a:t>
            </a:r>
            <a:r>
              <a:rPr sz="2000" spc="-5" dirty="0">
                <a:latin typeface="Comic Sans MS"/>
                <a:cs typeface="Comic Sans MS"/>
              </a:rPr>
              <a:t>ponts </a:t>
            </a:r>
            <a:r>
              <a:rPr sz="2000" dirty="0">
                <a:latin typeface="Comic Sans MS"/>
                <a:cs typeface="Comic Sans MS"/>
              </a:rPr>
              <a:t>à </a:t>
            </a:r>
            <a:r>
              <a:rPr sz="2000" spc="-5" dirty="0">
                <a:latin typeface="Comic Sans MS"/>
                <a:cs typeface="Comic Sans MS"/>
              </a:rPr>
              <a:t>poutres sont </a:t>
            </a:r>
            <a:r>
              <a:rPr sz="2000" dirty="0">
                <a:latin typeface="Comic Sans MS"/>
                <a:cs typeface="Comic Sans MS"/>
              </a:rPr>
              <a:t>les plus </a:t>
            </a:r>
            <a:r>
              <a:rPr sz="2000" spc="-5" dirty="0">
                <a:latin typeface="Comic Sans MS"/>
                <a:cs typeface="Comic Sans MS"/>
              </a:rPr>
              <a:t>simples </a:t>
            </a:r>
            <a:r>
              <a:rPr sz="2000" dirty="0">
                <a:latin typeface="Comic Sans MS"/>
                <a:cs typeface="Comic Sans MS"/>
              </a:rPr>
              <a:t>à </a:t>
            </a:r>
            <a:r>
              <a:rPr sz="2000" spc="-5" dirty="0">
                <a:latin typeface="Comic Sans MS"/>
                <a:cs typeface="Comic Sans MS"/>
              </a:rPr>
              <a:t>comprendre.  Ils se composent de travées isostatiques reposant sur  </a:t>
            </a:r>
            <a:r>
              <a:rPr sz="2000" dirty="0">
                <a:latin typeface="Comic Sans MS"/>
                <a:cs typeface="Comic Sans MS"/>
              </a:rPr>
              <a:t>2 </a:t>
            </a:r>
            <a:r>
              <a:rPr sz="2000" spc="-5" dirty="0">
                <a:latin typeface="Comic Sans MS"/>
                <a:cs typeface="Comic Sans MS"/>
              </a:rPr>
              <a:t>appuis. Le tablier </a:t>
            </a:r>
            <a:r>
              <a:rPr sz="2000" dirty="0">
                <a:latin typeface="Comic Sans MS"/>
                <a:cs typeface="Comic Sans MS"/>
              </a:rPr>
              <a:t>est une </a:t>
            </a:r>
            <a:r>
              <a:rPr sz="2000" spc="-5" dirty="0">
                <a:latin typeface="Comic Sans MS"/>
                <a:cs typeface="Comic Sans MS"/>
              </a:rPr>
              <a:t>dalle </a:t>
            </a:r>
            <a:r>
              <a:rPr sz="2000" dirty="0">
                <a:latin typeface="Comic Sans MS"/>
                <a:cs typeface="Comic Sans MS"/>
              </a:rPr>
              <a:t>coulée </a:t>
            </a:r>
            <a:r>
              <a:rPr sz="2000" spc="-5" dirty="0">
                <a:latin typeface="Comic Sans MS"/>
                <a:cs typeface="Comic Sans MS"/>
              </a:rPr>
              <a:t>sur des poutres  préfabriquées (BA ou BP)</a:t>
            </a:r>
            <a:r>
              <a:rPr sz="2000" spc="-36" dirty="0">
                <a:latin typeface="Comic Sans MS"/>
                <a:cs typeface="Comic Sans MS"/>
              </a:rPr>
              <a:t> </a:t>
            </a:r>
            <a:r>
              <a:rPr sz="2000" spc="-5" dirty="0">
                <a:latin typeface="Comic Sans MS"/>
                <a:cs typeface="Comic Sans MS"/>
              </a:rPr>
              <a:t>longitudinales.</a:t>
            </a:r>
            <a:endParaRPr sz="2000" dirty="0">
              <a:latin typeface="Comic Sans MS"/>
              <a:cs typeface="Comic Sans MS"/>
            </a:endParaRPr>
          </a:p>
        </p:txBody>
      </p:sp>
      <p:sp>
        <p:nvSpPr>
          <p:cNvPr id="4" name="object 4"/>
          <p:cNvSpPr/>
          <p:nvPr/>
        </p:nvSpPr>
        <p:spPr>
          <a:xfrm>
            <a:off x="1013791" y="1759223"/>
            <a:ext cx="8895522" cy="4949687"/>
          </a:xfrm>
          <a:prstGeom prst="rect">
            <a:avLst/>
          </a:prstGeom>
          <a:blipFill>
            <a:blip r:embed="rId2" cstate="print"/>
            <a:stretch>
              <a:fillRect/>
            </a:stretch>
          </a:blipFill>
        </p:spPr>
        <p:txBody>
          <a:bodyPr wrap="square" lIns="0" tIns="0" rIns="0" bIns="0" rtlCol="0"/>
          <a:lstStyle/>
          <a:p>
            <a:endParaRPr sz="1634"/>
          </a:p>
        </p:txBody>
      </p:sp>
      <p:sp>
        <p:nvSpPr>
          <p:cNvPr id="5" name="object 5"/>
          <p:cNvSpPr txBox="1"/>
          <p:nvPr/>
        </p:nvSpPr>
        <p:spPr>
          <a:xfrm>
            <a:off x="1899573" y="4461792"/>
            <a:ext cx="716344"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La</a:t>
            </a:r>
            <a:r>
              <a:rPr sz="1452" spc="-50" dirty="0">
                <a:latin typeface="Comic Sans MS"/>
                <a:cs typeface="Comic Sans MS"/>
              </a:rPr>
              <a:t> </a:t>
            </a:r>
            <a:r>
              <a:rPr sz="1452" spc="-9" dirty="0">
                <a:latin typeface="Comic Sans MS"/>
                <a:cs typeface="Comic Sans MS"/>
              </a:rPr>
              <a:t>culée</a:t>
            </a:r>
            <a:endParaRPr sz="1452" dirty="0">
              <a:latin typeface="Comic Sans MS"/>
              <a:cs typeface="Comic Sans MS"/>
            </a:endParaRPr>
          </a:p>
        </p:txBody>
      </p:sp>
      <p:sp>
        <p:nvSpPr>
          <p:cNvPr id="6" name="object 6"/>
          <p:cNvSpPr txBox="1"/>
          <p:nvPr/>
        </p:nvSpPr>
        <p:spPr>
          <a:xfrm>
            <a:off x="8529522" y="4393346"/>
            <a:ext cx="760143"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Les</a:t>
            </a:r>
            <a:r>
              <a:rPr sz="1452" spc="-54" dirty="0">
                <a:latin typeface="Comic Sans MS"/>
                <a:cs typeface="Comic Sans MS"/>
              </a:rPr>
              <a:t> </a:t>
            </a:r>
            <a:r>
              <a:rPr sz="1452" spc="-9" dirty="0">
                <a:latin typeface="Comic Sans MS"/>
                <a:cs typeface="Comic Sans MS"/>
              </a:rPr>
              <a:t>piles</a:t>
            </a:r>
            <a:endParaRPr sz="1452" dirty="0">
              <a:latin typeface="Comic Sans MS"/>
              <a:cs typeface="Comic Sans MS"/>
            </a:endParaRPr>
          </a:p>
        </p:txBody>
      </p:sp>
      <p:sp>
        <p:nvSpPr>
          <p:cNvPr id="7" name="object 7"/>
          <p:cNvSpPr txBox="1"/>
          <p:nvPr/>
        </p:nvSpPr>
        <p:spPr>
          <a:xfrm>
            <a:off x="4832472" y="3558407"/>
            <a:ext cx="1026971"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Les</a:t>
            </a:r>
            <a:r>
              <a:rPr sz="1452" spc="-59" dirty="0">
                <a:latin typeface="Comic Sans MS"/>
                <a:cs typeface="Comic Sans MS"/>
              </a:rPr>
              <a:t> </a:t>
            </a:r>
            <a:r>
              <a:rPr sz="1452" spc="-5" dirty="0">
                <a:latin typeface="Comic Sans MS"/>
                <a:cs typeface="Comic Sans MS"/>
              </a:rPr>
              <a:t>poutres</a:t>
            </a:r>
            <a:endParaRPr sz="1452" dirty="0">
              <a:latin typeface="Comic Sans MS"/>
              <a:cs typeface="Comic Sans MS"/>
            </a:endParaRPr>
          </a:p>
        </p:txBody>
      </p:sp>
    </p:spTree>
    <p:extLst>
      <p:ext uri="{BB962C8B-B14F-4D97-AF65-F5344CB8AC3E}">
        <p14:creationId xmlns:p14="http://schemas.microsoft.com/office/powerpoint/2010/main" val="42554930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9645" y="356198"/>
            <a:ext cx="3000003" cy="319415"/>
          </a:xfrm>
          <a:prstGeom prst="rect">
            <a:avLst/>
          </a:prstGeom>
        </p:spPr>
        <p:txBody>
          <a:bodyPr vert="horz" wrap="square" lIns="0" tIns="11526" rIns="0" bIns="0" rtlCol="0" anchor="ctr">
            <a:spAutoFit/>
          </a:bodyPr>
          <a:lstStyle/>
          <a:p>
            <a:pPr marL="11527">
              <a:lnSpc>
                <a:spcPct val="100000"/>
              </a:lnSpc>
              <a:spcBef>
                <a:spcPts val="91"/>
              </a:spcBef>
            </a:pPr>
            <a:r>
              <a:rPr sz="2000" spc="-5" dirty="0"/>
              <a:t>Les ponts </a:t>
            </a:r>
            <a:r>
              <a:rPr sz="2000" dirty="0"/>
              <a:t>à </a:t>
            </a:r>
            <a:r>
              <a:rPr sz="2000" spc="-5" dirty="0"/>
              <a:t>poutres </a:t>
            </a:r>
            <a:r>
              <a:rPr sz="2000" dirty="0"/>
              <a:t>en</a:t>
            </a:r>
            <a:r>
              <a:rPr sz="2000" spc="-23" dirty="0"/>
              <a:t> </a:t>
            </a:r>
            <a:r>
              <a:rPr sz="2000" spc="-5" dirty="0"/>
              <a:t>béton</a:t>
            </a:r>
            <a:endParaRPr sz="2000" dirty="0"/>
          </a:p>
        </p:txBody>
      </p:sp>
      <p:sp>
        <p:nvSpPr>
          <p:cNvPr id="3" name="object 3"/>
          <p:cNvSpPr/>
          <p:nvPr/>
        </p:nvSpPr>
        <p:spPr>
          <a:xfrm>
            <a:off x="1621536" y="768096"/>
            <a:ext cx="9497568" cy="5986271"/>
          </a:xfrm>
          <a:prstGeom prst="rect">
            <a:avLst/>
          </a:prstGeom>
          <a:blipFill>
            <a:blip r:embed="rId2" cstate="print"/>
            <a:stretch>
              <a:fillRect/>
            </a:stretch>
          </a:blipFill>
        </p:spPr>
        <p:txBody>
          <a:bodyPr wrap="square" lIns="0" tIns="0" rIns="0" bIns="0" rtlCol="0"/>
          <a:lstStyle/>
          <a:p>
            <a:endParaRPr sz="1634"/>
          </a:p>
        </p:txBody>
      </p:sp>
      <p:sp>
        <p:nvSpPr>
          <p:cNvPr id="4" name="object 4"/>
          <p:cNvSpPr txBox="1"/>
          <p:nvPr/>
        </p:nvSpPr>
        <p:spPr>
          <a:xfrm>
            <a:off x="8157571" y="3284769"/>
            <a:ext cx="2090826"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 ferraillage du</a:t>
            </a:r>
            <a:r>
              <a:rPr sz="1452" spc="-23" dirty="0">
                <a:latin typeface="Comic Sans MS"/>
                <a:cs typeface="Comic Sans MS"/>
              </a:rPr>
              <a:t> </a:t>
            </a:r>
            <a:r>
              <a:rPr sz="1452" spc="-5" dirty="0">
                <a:latin typeface="Comic Sans MS"/>
                <a:cs typeface="Comic Sans MS"/>
              </a:rPr>
              <a:t>tablier</a:t>
            </a:r>
            <a:endParaRPr sz="1452" dirty="0">
              <a:latin typeface="Comic Sans MS"/>
              <a:cs typeface="Comic Sans MS"/>
            </a:endParaRPr>
          </a:p>
        </p:txBody>
      </p:sp>
      <p:sp>
        <p:nvSpPr>
          <p:cNvPr id="5" name="object 5"/>
          <p:cNvSpPr txBox="1"/>
          <p:nvPr/>
        </p:nvSpPr>
        <p:spPr>
          <a:xfrm>
            <a:off x="1670304" y="4408942"/>
            <a:ext cx="5132832" cy="1665164"/>
          </a:xfrm>
          <a:prstGeom prst="rect">
            <a:avLst/>
          </a:prstGeom>
        </p:spPr>
        <p:txBody>
          <a:bodyPr vert="horz" wrap="square" lIns="0" tIns="10950" rIns="0" bIns="0" rtlCol="0">
            <a:spAutoFit/>
          </a:bodyPr>
          <a:lstStyle/>
          <a:p>
            <a:pPr marL="275484">
              <a:spcBef>
                <a:spcPts val="86"/>
              </a:spcBef>
            </a:pPr>
            <a:r>
              <a:rPr sz="1452" spc="-5" dirty="0">
                <a:latin typeface="Comic Sans MS"/>
                <a:cs typeface="Comic Sans MS"/>
              </a:rPr>
              <a:t>Les poutres sur </a:t>
            </a:r>
            <a:r>
              <a:rPr sz="1452" spc="-9" dirty="0">
                <a:latin typeface="Comic Sans MS"/>
                <a:cs typeface="Comic Sans MS"/>
              </a:rPr>
              <a:t>les piles </a:t>
            </a:r>
            <a:r>
              <a:rPr sz="1452" spc="-5" dirty="0">
                <a:latin typeface="Comic Sans MS"/>
                <a:cs typeface="Comic Sans MS"/>
              </a:rPr>
              <a:t>au</a:t>
            </a:r>
            <a:r>
              <a:rPr sz="1452" spc="41" dirty="0">
                <a:latin typeface="Comic Sans MS"/>
                <a:cs typeface="Comic Sans MS"/>
              </a:rPr>
              <a:t> </a:t>
            </a:r>
            <a:r>
              <a:rPr sz="1452" spc="-5" dirty="0">
                <a:latin typeface="Comic Sans MS"/>
                <a:cs typeface="Comic Sans MS"/>
              </a:rPr>
              <a:t>Cameroun</a:t>
            </a:r>
            <a:endParaRPr sz="1452" dirty="0">
              <a:latin typeface="Comic Sans MS"/>
              <a:cs typeface="Comic Sans MS"/>
            </a:endParaRPr>
          </a:p>
          <a:p>
            <a:pPr>
              <a:spcBef>
                <a:spcPts val="45"/>
              </a:spcBef>
            </a:pPr>
            <a:endParaRPr sz="1861" dirty="0">
              <a:latin typeface="Comic Sans MS"/>
              <a:cs typeface="Comic Sans MS"/>
            </a:endParaRPr>
          </a:p>
          <a:p>
            <a:pPr marL="11527" marR="160795"/>
            <a:r>
              <a:rPr sz="1634" dirty="0">
                <a:solidFill>
                  <a:srgbClr val="FF0000"/>
                </a:solidFill>
                <a:latin typeface="Comic Sans MS"/>
                <a:cs typeface="Comic Sans MS"/>
              </a:rPr>
              <a:t>Les </a:t>
            </a:r>
            <a:r>
              <a:rPr sz="1634" spc="-5" dirty="0">
                <a:solidFill>
                  <a:srgbClr val="FF0000"/>
                </a:solidFill>
                <a:latin typeface="Comic Sans MS"/>
                <a:cs typeface="Comic Sans MS"/>
              </a:rPr>
              <a:t>poutres </a:t>
            </a:r>
            <a:r>
              <a:rPr sz="1634" dirty="0">
                <a:solidFill>
                  <a:srgbClr val="FF0000"/>
                </a:solidFill>
                <a:latin typeface="Comic Sans MS"/>
                <a:cs typeface="Comic Sans MS"/>
              </a:rPr>
              <a:t>sont </a:t>
            </a:r>
            <a:r>
              <a:rPr sz="1634" spc="-5" dirty="0">
                <a:solidFill>
                  <a:srgbClr val="FF0000"/>
                </a:solidFill>
                <a:latin typeface="Comic Sans MS"/>
                <a:cs typeface="Comic Sans MS"/>
              </a:rPr>
              <a:t>posées </a:t>
            </a:r>
            <a:r>
              <a:rPr sz="1634" dirty="0">
                <a:solidFill>
                  <a:srgbClr val="FF0000"/>
                </a:solidFill>
                <a:latin typeface="Comic Sans MS"/>
                <a:cs typeface="Comic Sans MS"/>
              </a:rPr>
              <a:t>à </a:t>
            </a:r>
            <a:r>
              <a:rPr sz="1634" spc="-5" dirty="0">
                <a:solidFill>
                  <a:srgbClr val="FF0000"/>
                </a:solidFill>
                <a:latin typeface="Comic Sans MS"/>
                <a:cs typeface="Comic Sans MS"/>
              </a:rPr>
              <a:t>la </a:t>
            </a:r>
            <a:r>
              <a:rPr sz="1634" dirty="0">
                <a:solidFill>
                  <a:srgbClr val="FF0000"/>
                </a:solidFill>
                <a:latin typeface="Comic Sans MS"/>
                <a:cs typeface="Comic Sans MS"/>
              </a:rPr>
              <a:t>grue </a:t>
            </a:r>
            <a:r>
              <a:rPr sz="1634" spc="-5" dirty="0">
                <a:solidFill>
                  <a:srgbClr val="FF0000"/>
                </a:solidFill>
                <a:latin typeface="Comic Sans MS"/>
                <a:cs typeface="Comic Sans MS"/>
              </a:rPr>
              <a:t>mobile  </a:t>
            </a:r>
            <a:r>
              <a:rPr sz="1634" dirty="0">
                <a:solidFill>
                  <a:srgbClr val="FF0000"/>
                </a:solidFill>
                <a:latin typeface="Comic Sans MS"/>
                <a:cs typeface="Comic Sans MS"/>
              </a:rPr>
              <a:t>sur </a:t>
            </a:r>
            <a:r>
              <a:rPr sz="1634" spc="-5" dirty="0">
                <a:solidFill>
                  <a:srgbClr val="FF0000"/>
                </a:solidFill>
                <a:latin typeface="Comic Sans MS"/>
                <a:cs typeface="Comic Sans MS"/>
              </a:rPr>
              <a:t>leurs</a:t>
            </a:r>
            <a:r>
              <a:rPr sz="1634" spc="-14" dirty="0">
                <a:solidFill>
                  <a:srgbClr val="FF0000"/>
                </a:solidFill>
                <a:latin typeface="Comic Sans MS"/>
                <a:cs typeface="Comic Sans MS"/>
              </a:rPr>
              <a:t> </a:t>
            </a:r>
            <a:r>
              <a:rPr sz="1634" spc="-5" dirty="0">
                <a:solidFill>
                  <a:srgbClr val="FF0000"/>
                </a:solidFill>
                <a:latin typeface="Comic Sans MS"/>
                <a:cs typeface="Comic Sans MS"/>
              </a:rPr>
              <a:t>appuis</a:t>
            </a:r>
            <a:endParaRPr sz="1634" dirty="0">
              <a:latin typeface="Comic Sans MS"/>
              <a:cs typeface="Comic Sans MS"/>
            </a:endParaRPr>
          </a:p>
          <a:p>
            <a:pPr>
              <a:spcBef>
                <a:spcPts val="54"/>
              </a:spcBef>
            </a:pPr>
            <a:endParaRPr sz="2632" dirty="0">
              <a:latin typeface="Comic Sans MS"/>
              <a:cs typeface="Comic Sans MS"/>
            </a:endParaRPr>
          </a:p>
          <a:p>
            <a:pPr marL="2600383"/>
            <a:r>
              <a:rPr sz="1452" spc="-5" dirty="0">
                <a:latin typeface="Comic Sans MS"/>
                <a:cs typeface="Comic Sans MS"/>
              </a:rPr>
              <a:t>Pont en</a:t>
            </a:r>
            <a:r>
              <a:rPr sz="1452" spc="-68" dirty="0">
                <a:latin typeface="Comic Sans MS"/>
                <a:cs typeface="Comic Sans MS"/>
              </a:rPr>
              <a:t> </a:t>
            </a:r>
            <a:r>
              <a:rPr sz="1452" spc="-5" dirty="0">
                <a:latin typeface="Comic Sans MS"/>
                <a:cs typeface="Comic Sans MS"/>
              </a:rPr>
              <a:t>Louisiane</a:t>
            </a:r>
            <a:endParaRPr sz="1452" dirty="0">
              <a:latin typeface="Comic Sans MS"/>
              <a:cs typeface="Comic Sans MS"/>
            </a:endParaRPr>
          </a:p>
        </p:txBody>
      </p:sp>
    </p:spTree>
    <p:extLst>
      <p:ext uri="{BB962C8B-B14F-4D97-AF65-F5344CB8AC3E}">
        <p14:creationId xmlns:p14="http://schemas.microsoft.com/office/powerpoint/2010/main" val="2526428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9007" y="215692"/>
            <a:ext cx="3522978"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 </a:t>
            </a:r>
            <a:r>
              <a:rPr sz="2400" spc="-5" dirty="0">
                <a:solidFill>
                  <a:srgbClr val="FF0000"/>
                </a:solidFill>
              </a:rPr>
              <a:t>poutres </a:t>
            </a:r>
            <a:r>
              <a:rPr sz="2400" dirty="0">
                <a:solidFill>
                  <a:srgbClr val="FF0000"/>
                </a:solidFill>
              </a:rPr>
              <a:t>en</a:t>
            </a:r>
            <a:r>
              <a:rPr sz="2400" spc="-18" dirty="0">
                <a:solidFill>
                  <a:srgbClr val="FF0000"/>
                </a:solidFill>
              </a:rPr>
              <a:t> </a:t>
            </a:r>
            <a:r>
              <a:rPr sz="2400" spc="-5" dirty="0">
                <a:solidFill>
                  <a:srgbClr val="FF0000"/>
                </a:solidFill>
              </a:rPr>
              <a:t>acier</a:t>
            </a:r>
            <a:endParaRPr sz="2400" dirty="0">
              <a:solidFill>
                <a:srgbClr val="FF0000"/>
              </a:solidFill>
            </a:endParaRPr>
          </a:p>
        </p:txBody>
      </p:sp>
      <p:sp>
        <p:nvSpPr>
          <p:cNvPr id="3" name="object 3"/>
          <p:cNvSpPr txBox="1"/>
          <p:nvPr/>
        </p:nvSpPr>
        <p:spPr>
          <a:xfrm>
            <a:off x="316992" y="654218"/>
            <a:ext cx="10753344" cy="319415"/>
          </a:xfrm>
          <a:prstGeom prst="rect">
            <a:avLst/>
          </a:prstGeom>
        </p:spPr>
        <p:txBody>
          <a:bodyPr vert="horz" wrap="square" lIns="0" tIns="11526" rIns="0" bIns="0" rtlCol="0">
            <a:spAutoFit/>
          </a:bodyPr>
          <a:lstStyle/>
          <a:p>
            <a:pPr marL="11527" marR="4611">
              <a:spcBef>
                <a:spcPts val="91"/>
              </a:spcBef>
            </a:pPr>
            <a:r>
              <a:rPr sz="2000" spc="-5" dirty="0">
                <a:latin typeface="Comic Sans MS"/>
                <a:cs typeface="Comic Sans MS"/>
              </a:rPr>
              <a:t>Le tablier </a:t>
            </a:r>
            <a:r>
              <a:rPr sz="2000" dirty="0">
                <a:latin typeface="Comic Sans MS"/>
                <a:cs typeface="Comic Sans MS"/>
              </a:rPr>
              <a:t>est une </a:t>
            </a:r>
            <a:r>
              <a:rPr sz="2000" spc="-5" dirty="0">
                <a:latin typeface="Comic Sans MS"/>
                <a:cs typeface="Comic Sans MS"/>
              </a:rPr>
              <a:t>dalle </a:t>
            </a:r>
            <a:r>
              <a:rPr sz="2000" dirty="0">
                <a:latin typeface="Comic Sans MS"/>
                <a:cs typeface="Comic Sans MS"/>
              </a:rPr>
              <a:t>en </a:t>
            </a:r>
            <a:r>
              <a:rPr sz="2000" spc="-5" dirty="0">
                <a:latin typeface="Comic Sans MS"/>
                <a:cs typeface="Comic Sans MS"/>
              </a:rPr>
              <a:t>béton </a:t>
            </a:r>
            <a:r>
              <a:rPr sz="2000" dirty="0">
                <a:latin typeface="Comic Sans MS"/>
                <a:cs typeface="Comic Sans MS"/>
              </a:rPr>
              <a:t>coulée </a:t>
            </a:r>
            <a:r>
              <a:rPr sz="2000" spc="-5" dirty="0">
                <a:latin typeface="Comic Sans MS"/>
                <a:cs typeface="Comic Sans MS"/>
              </a:rPr>
              <a:t>sur des poutres  </a:t>
            </a:r>
            <a:r>
              <a:rPr sz="2000" dirty="0">
                <a:latin typeface="Comic Sans MS"/>
                <a:cs typeface="Comic Sans MS"/>
              </a:rPr>
              <a:t>en </a:t>
            </a:r>
            <a:r>
              <a:rPr sz="2000" spc="-5" dirty="0">
                <a:latin typeface="Comic Sans MS"/>
                <a:cs typeface="Comic Sans MS"/>
              </a:rPr>
              <a:t>acier</a:t>
            </a:r>
            <a:r>
              <a:rPr sz="2000" spc="-27" dirty="0">
                <a:latin typeface="Comic Sans MS"/>
                <a:cs typeface="Comic Sans MS"/>
              </a:rPr>
              <a:t> </a:t>
            </a:r>
            <a:r>
              <a:rPr sz="2000" spc="-5" dirty="0">
                <a:latin typeface="Comic Sans MS"/>
                <a:cs typeface="Comic Sans MS"/>
              </a:rPr>
              <a:t>longitudinales.</a:t>
            </a:r>
            <a:endParaRPr sz="2000" dirty="0">
              <a:latin typeface="Comic Sans MS"/>
              <a:cs typeface="Comic Sans MS"/>
            </a:endParaRPr>
          </a:p>
        </p:txBody>
      </p:sp>
      <p:sp>
        <p:nvSpPr>
          <p:cNvPr id="4" name="object 4"/>
          <p:cNvSpPr/>
          <p:nvPr/>
        </p:nvSpPr>
        <p:spPr>
          <a:xfrm>
            <a:off x="8089896" y="3791712"/>
            <a:ext cx="2127000" cy="292607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829868" y="1011936"/>
            <a:ext cx="3899092" cy="2742431"/>
          </a:xfrm>
          <a:prstGeom prst="rect">
            <a:avLst/>
          </a:prstGeom>
          <a:blipFill>
            <a:blip r:embed="rId3" cstate="print"/>
            <a:stretch>
              <a:fillRect/>
            </a:stretch>
          </a:blipFill>
        </p:spPr>
        <p:txBody>
          <a:bodyPr wrap="square" lIns="0" tIns="0" rIns="0" bIns="0" rtlCol="0"/>
          <a:lstStyle/>
          <a:p>
            <a:endParaRPr sz="1634"/>
          </a:p>
        </p:txBody>
      </p:sp>
      <p:sp>
        <p:nvSpPr>
          <p:cNvPr id="6" name="object 6"/>
          <p:cNvSpPr/>
          <p:nvPr/>
        </p:nvSpPr>
        <p:spPr>
          <a:xfrm>
            <a:off x="1962912" y="1060704"/>
            <a:ext cx="3942209" cy="3040265"/>
          </a:xfrm>
          <a:prstGeom prst="rect">
            <a:avLst/>
          </a:prstGeom>
          <a:blipFill>
            <a:blip r:embed="rId4" cstate="print"/>
            <a:stretch>
              <a:fillRect/>
            </a:stretch>
          </a:blipFill>
        </p:spPr>
        <p:txBody>
          <a:bodyPr wrap="square" lIns="0" tIns="0" rIns="0" bIns="0" rtlCol="0"/>
          <a:lstStyle/>
          <a:p>
            <a:endParaRPr sz="1634"/>
          </a:p>
        </p:txBody>
      </p:sp>
      <p:sp>
        <p:nvSpPr>
          <p:cNvPr id="7" name="object 7"/>
          <p:cNvSpPr/>
          <p:nvPr/>
        </p:nvSpPr>
        <p:spPr>
          <a:xfrm>
            <a:off x="1755648" y="4194048"/>
            <a:ext cx="4035552" cy="2535936"/>
          </a:xfrm>
          <a:prstGeom prst="rect">
            <a:avLst/>
          </a:prstGeom>
          <a:blipFill>
            <a:blip r:embed="rId5" cstate="print"/>
            <a:stretch>
              <a:fillRect/>
            </a:stretch>
          </a:blipFill>
        </p:spPr>
        <p:txBody>
          <a:bodyPr wrap="square" lIns="0" tIns="0" rIns="0" bIns="0" rtlCol="0"/>
          <a:lstStyle/>
          <a:p>
            <a:endParaRPr sz="1634"/>
          </a:p>
        </p:txBody>
      </p:sp>
      <p:sp>
        <p:nvSpPr>
          <p:cNvPr id="8" name="object 8"/>
          <p:cNvSpPr txBox="1"/>
          <p:nvPr/>
        </p:nvSpPr>
        <p:spPr>
          <a:xfrm>
            <a:off x="475641" y="2270477"/>
            <a:ext cx="1194663" cy="681433"/>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TGV </a:t>
            </a:r>
            <a:r>
              <a:rPr sz="1452" spc="-5" dirty="0">
                <a:latin typeface="Comic Sans MS"/>
                <a:cs typeface="Comic Sans MS"/>
              </a:rPr>
              <a:t>Méditerranée à CREST</a:t>
            </a:r>
            <a:r>
              <a:rPr sz="1452" spc="-9" dirty="0">
                <a:latin typeface="Comic Sans MS"/>
                <a:cs typeface="Comic Sans MS"/>
              </a:rPr>
              <a:t> </a:t>
            </a:r>
            <a:r>
              <a:rPr sz="1452" spc="-5" dirty="0">
                <a:latin typeface="Comic Sans MS"/>
                <a:cs typeface="Comic Sans MS"/>
              </a:rPr>
              <a:t>(26)</a:t>
            </a:r>
            <a:endParaRPr sz="1452" dirty="0">
              <a:latin typeface="Comic Sans MS"/>
              <a:cs typeface="Comic Sans MS"/>
            </a:endParaRPr>
          </a:p>
        </p:txBody>
      </p:sp>
      <p:sp>
        <p:nvSpPr>
          <p:cNvPr id="9" name="object 9"/>
          <p:cNvSpPr txBox="1"/>
          <p:nvPr/>
        </p:nvSpPr>
        <p:spPr>
          <a:xfrm>
            <a:off x="7244349" y="4148914"/>
            <a:ext cx="525588"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Mi</a:t>
            </a:r>
            <a:r>
              <a:rPr sz="1452" spc="-14" dirty="0">
                <a:latin typeface="Comic Sans MS"/>
                <a:cs typeface="Comic Sans MS"/>
              </a:rPr>
              <a:t>ll</a:t>
            </a:r>
            <a:r>
              <a:rPr sz="1452" spc="-9" dirty="0">
                <a:latin typeface="Comic Sans MS"/>
                <a:cs typeface="Comic Sans MS"/>
              </a:rPr>
              <a:t>a</a:t>
            </a:r>
            <a:r>
              <a:rPr sz="1452" spc="-5" dirty="0">
                <a:latin typeface="Comic Sans MS"/>
                <a:cs typeface="Comic Sans MS"/>
              </a:rPr>
              <a:t>u</a:t>
            </a:r>
            <a:endParaRPr sz="1452">
              <a:latin typeface="Comic Sans MS"/>
              <a:cs typeface="Comic Sans MS"/>
            </a:endParaRPr>
          </a:p>
        </p:txBody>
      </p:sp>
    </p:spTree>
    <p:extLst>
      <p:ext uri="{BB962C8B-B14F-4D97-AF65-F5344CB8AC3E}">
        <p14:creationId xmlns:p14="http://schemas.microsoft.com/office/powerpoint/2010/main" val="7994152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2431" y="93772"/>
            <a:ext cx="3449826"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 </a:t>
            </a:r>
            <a:r>
              <a:rPr sz="2400" spc="-5" dirty="0">
                <a:solidFill>
                  <a:srgbClr val="FF0000"/>
                </a:solidFill>
              </a:rPr>
              <a:t>poutres </a:t>
            </a:r>
            <a:r>
              <a:rPr sz="2400" dirty="0">
                <a:solidFill>
                  <a:srgbClr val="FF0000"/>
                </a:solidFill>
              </a:rPr>
              <a:t>en</a:t>
            </a:r>
            <a:r>
              <a:rPr sz="2400" spc="-18" dirty="0">
                <a:solidFill>
                  <a:srgbClr val="FF0000"/>
                </a:solidFill>
              </a:rPr>
              <a:t> </a:t>
            </a:r>
            <a:r>
              <a:rPr sz="2400" spc="-5" dirty="0">
                <a:solidFill>
                  <a:srgbClr val="FF0000"/>
                </a:solidFill>
              </a:rPr>
              <a:t>acier</a:t>
            </a:r>
            <a:endParaRPr sz="2400" dirty="0">
              <a:solidFill>
                <a:srgbClr val="FF0000"/>
              </a:solidFill>
            </a:endParaRPr>
          </a:p>
        </p:txBody>
      </p:sp>
      <p:sp>
        <p:nvSpPr>
          <p:cNvPr id="3" name="object 3"/>
          <p:cNvSpPr txBox="1"/>
          <p:nvPr/>
        </p:nvSpPr>
        <p:spPr>
          <a:xfrm>
            <a:off x="4128834" y="518671"/>
            <a:ext cx="3630130" cy="319415"/>
          </a:xfrm>
          <a:prstGeom prst="rect">
            <a:avLst/>
          </a:prstGeom>
        </p:spPr>
        <p:txBody>
          <a:bodyPr vert="horz" wrap="square" lIns="0" tIns="11526" rIns="0" bIns="0" rtlCol="0">
            <a:spAutoFit/>
          </a:bodyPr>
          <a:lstStyle/>
          <a:p>
            <a:pPr marL="11527">
              <a:spcBef>
                <a:spcPts val="91"/>
              </a:spcBef>
            </a:pPr>
            <a:r>
              <a:rPr sz="2000" spc="-5" dirty="0">
                <a:latin typeface="Comic Sans MS"/>
                <a:cs typeface="Comic Sans MS"/>
              </a:rPr>
              <a:t>Exemple du Pont de</a:t>
            </a:r>
            <a:r>
              <a:rPr sz="2000" spc="-41" dirty="0">
                <a:latin typeface="Comic Sans MS"/>
                <a:cs typeface="Comic Sans MS"/>
              </a:rPr>
              <a:t> </a:t>
            </a:r>
            <a:r>
              <a:rPr sz="2000" spc="-5" dirty="0">
                <a:latin typeface="Comic Sans MS"/>
                <a:cs typeface="Comic Sans MS"/>
              </a:rPr>
              <a:t>Jassans</a:t>
            </a:r>
            <a:endParaRPr sz="2000" dirty="0">
              <a:latin typeface="Comic Sans MS"/>
              <a:cs typeface="Comic Sans MS"/>
            </a:endParaRPr>
          </a:p>
        </p:txBody>
      </p:sp>
      <p:sp>
        <p:nvSpPr>
          <p:cNvPr id="4" name="object 4"/>
          <p:cNvSpPr/>
          <p:nvPr/>
        </p:nvSpPr>
        <p:spPr>
          <a:xfrm>
            <a:off x="121920" y="1304544"/>
            <a:ext cx="6473952" cy="4730496"/>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7018486" y="1231392"/>
            <a:ext cx="4917482" cy="4807336"/>
          </a:xfrm>
          <a:prstGeom prst="rect">
            <a:avLst/>
          </a:prstGeom>
          <a:blipFill>
            <a:blip r:embed="rId3" cstate="print"/>
            <a:stretch>
              <a:fillRect/>
            </a:stretch>
          </a:blipFill>
        </p:spPr>
        <p:txBody>
          <a:bodyPr wrap="square" lIns="0" tIns="0" rIns="0" bIns="0" rtlCol="0"/>
          <a:lstStyle/>
          <a:p>
            <a:endParaRPr sz="1634"/>
          </a:p>
        </p:txBody>
      </p:sp>
      <p:sp>
        <p:nvSpPr>
          <p:cNvPr id="10" name="object 10"/>
          <p:cNvSpPr txBox="1"/>
          <p:nvPr/>
        </p:nvSpPr>
        <p:spPr>
          <a:xfrm>
            <a:off x="654008" y="6464370"/>
            <a:ext cx="3375404"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2 Poutres </a:t>
            </a:r>
            <a:r>
              <a:rPr sz="1452" spc="-9" dirty="0">
                <a:latin typeface="Comic Sans MS"/>
                <a:cs typeface="Comic Sans MS"/>
              </a:rPr>
              <a:t>métalliques, </a:t>
            </a:r>
            <a:r>
              <a:rPr sz="1452" spc="-5" dirty="0">
                <a:latin typeface="Comic Sans MS"/>
                <a:cs typeface="Comic Sans MS"/>
              </a:rPr>
              <a:t>2 culées, 2</a:t>
            </a:r>
            <a:r>
              <a:rPr sz="1452" spc="23" dirty="0">
                <a:latin typeface="Comic Sans MS"/>
                <a:cs typeface="Comic Sans MS"/>
              </a:rPr>
              <a:t> </a:t>
            </a:r>
            <a:r>
              <a:rPr sz="1452" spc="-5" dirty="0">
                <a:latin typeface="Comic Sans MS"/>
                <a:cs typeface="Comic Sans MS"/>
              </a:rPr>
              <a:t>piles.</a:t>
            </a:r>
            <a:endParaRPr sz="1452" dirty="0">
              <a:latin typeface="Comic Sans MS"/>
              <a:cs typeface="Comic Sans MS"/>
            </a:endParaRPr>
          </a:p>
        </p:txBody>
      </p:sp>
      <p:sp>
        <p:nvSpPr>
          <p:cNvPr id="11" name="object 11"/>
          <p:cNvSpPr txBox="1"/>
          <p:nvPr/>
        </p:nvSpPr>
        <p:spPr>
          <a:xfrm>
            <a:off x="7117661" y="6515137"/>
            <a:ext cx="4806115" cy="234516"/>
          </a:xfrm>
          <a:prstGeom prst="rect">
            <a:avLst/>
          </a:prstGeom>
        </p:spPr>
        <p:txBody>
          <a:bodyPr vert="horz" wrap="square" lIns="0" tIns="10950" rIns="0" bIns="0" rtlCol="0">
            <a:spAutoFit/>
          </a:bodyPr>
          <a:lstStyle/>
          <a:p>
            <a:pPr marL="956125" marR="4611" indent="-945175">
              <a:spcBef>
                <a:spcPts val="86"/>
              </a:spcBef>
            </a:pPr>
            <a:r>
              <a:rPr sz="1452" spc="-5" dirty="0">
                <a:latin typeface="Comic Sans MS"/>
                <a:cs typeface="Comic Sans MS"/>
              </a:rPr>
              <a:t>Entre </a:t>
            </a:r>
            <a:r>
              <a:rPr sz="1452" spc="-9" dirty="0">
                <a:latin typeface="Comic Sans MS"/>
                <a:cs typeface="Comic Sans MS"/>
              </a:rPr>
              <a:t>les </a:t>
            </a:r>
            <a:r>
              <a:rPr sz="1452" spc="-5" dirty="0">
                <a:latin typeface="Comic Sans MS"/>
                <a:cs typeface="Comic Sans MS"/>
              </a:rPr>
              <a:t>2 poutres, des entretoises  pour</a:t>
            </a:r>
            <a:r>
              <a:rPr sz="1452" spc="5" dirty="0">
                <a:latin typeface="Comic Sans MS"/>
                <a:cs typeface="Comic Sans MS"/>
              </a:rPr>
              <a:t> </a:t>
            </a:r>
            <a:r>
              <a:rPr sz="1452" spc="-5" dirty="0">
                <a:latin typeface="Comic Sans MS"/>
                <a:cs typeface="Comic Sans MS"/>
              </a:rPr>
              <a:t>rigidifier</a:t>
            </a:r>
            <a:endParaRPr sz="1452" dirty="0">
              <a:latin typeface="Comic Sans MS"/>
              <a:cs typeface="Comic Sans MS"/>
            </a:endParaRPr>
          </a:p>
        </p:txBody>
      </p:sp>
    </p:spTree>
    <p:extLst>
      <p:ext uri="{BB962C8B-B14F-4D97-AF65-F5344CB8AC3E}">
        <p14:creationId xmlns:p14="http://schemas.microsoft.com/office/powerpoint/2010/main" val="1306554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7775" y="197404"/>
            <a:ext cx="3551602"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 </a:t>
            </a:r>
            <a:r>
              <a:rPr sz="2400" spc="-5" dirty="0">
                <a:solidFill>
                  <a:srgbClr val="FF0000"/>
                </a:solidFill>
              </a:rPr>
              <a:t>poutres </a:t>
            </a:r>
            <a:r>
              <a:rPr sz="2400" dirty="0">
                <a:solidFill>
                  <a:srgbClr val="FF0000"/>
                </a:solidFill>
              </a:rPr>
              <a:t>en</a:t>
            </a:r>
            <a:r>
              <a:rPr sz="2400" spc="-18" dirty="0">
                <a:solidFill>
                  <a:srgbClr val="FF0000"/>
                </a:solidFill>
              </a:rPr>
              <a:t> </a:t>
            </a:r>
            <a:r>
              <a:rPr sz="2400" spc="-5" dirty="0">
                <a:solidFill>
                  <a:srgbClr val="FF0000"/>
                </a:solidFill>
              </a:rPr>
              <a:t>acier</a:t>
            </a:r>
            <a:endParaRPr sz="2400" dirty="0">
              <a:solidFill>
                <a:srgbClr val="FF0000"/>
              </a:solidFill>
            </a:endParaRPr>
          </a:p>
        </p:txBody>
      </p:sp>
      <p:sp>
        <p:nvSpPr>
          <p:cNvPr id="3" name="object 3"/>
          <p:cNvSpPr txBox="1"/>
          <p:nvPr/>
        </p:nvSpPr>
        <p:spPr>
          <a:xfrm>
            <a:off x="5058873" y="393692"/>
            <a:ext cx="3630130" cy="319415"/>
          </a:xfrm>
          <a:prstGeom prst="rect">
            <a:avLst/>
          </a:prstGeom>
        </p:spPr>
        <p:txBody>
          <a:bodyPr vert="horz" wrap="square" lIns="0" tIns="11526" rIns="0" bIns="0" rtlCol="0">
            <a:spAutoFit/>
          </a:bodyPr>
          <a:lstStyle/>
          <a:p>
            <a:pPr marL="11527">
              <a:spcBef>
                <a:spcPts val="91"/>
              </a:spcBef>
            </a:pPr>
            <a:r>
              <a:rPr sz="2000" spc="-5" dirty="0">
                <a:latin typeface="Comic Sans MS"/>
                <a:cs typeface="Comic Sans MS"/>
              </a:rPr>
              <a:t>Exemple du Pont de</a:t>
            </a:r>
            <a:r>
              <a:rPr sz="2000" spc="-41" dirty="0">
                <a:latin typeface="Comic Sans MS"/>
                <a:cs typeface="Comic Sans MS"/>
              </a:rPr>
              <a:t> </a:t>
            </a:r>
            <a:r>
              <a:rPr sz="2000" spc="-5" dirty="0">
                <a:latin typeface="Comic Sans MS"/>
                <a:cs typeface="Comic Sans MS"/>
              </a:rPr>
              <a:t>Jassans</a:t>
            </a:r>
            <a:endParaRPr sz="2000" dirty="0">
              <a:latin typeface="Comic Sans MS"/>
              <a:cs typeface="Comic Sans MS"/>
            </a:endParaRPr>
          </a:p>
        </p:txBody>
      </p:sp>
      <p:sp>
        <p:nvSpPr>
          <p:cNvPr id="4" name="object 4"/>
          <p:cNvSpPr txBox="1"/>
          <p:nvPr/>
        </p:nvSpPr>
        <p:spPr>
          <a:xfrm>
            <a:off x="231648" y="5769232"/>
            <a:ext cx="7010400" cy="694257"/>
          </a:xfrm>
          <a:prstGeom prst="rect">
            <a:avLst/>
          </a:prstGeom>
        </p:spPr>
        <p:txBody>
          <a:bodyPr vert="horz" wrap="square" lIns="0" tIns="10950" rIns="0" bIns="0" rtlCol="0">
            <a:spAutoFit/>
          </a:bodyPr>
          <a:lstStyle/>
          <a:p>
            <a:pPr marL="11527" marR="2368124" indent="85296">
              <a:spcBef>
                <a:spcPts val="86"/>
              </a:spcBef>
            </a:pPr>
            <a:endParaRPr lang="fr-FR" sz="1452" spc="-5" dirty="0">
              <a:latin typeface="Comic Sans MS"/>
              <a:cs typeface="Comic Sans MS"/>
            </a:endParaRPr>
          </a:p>
          <a:p>
            <a:pPr marL="11527" marR="2368124" indent="85296">
              <a:spcBef>
                <a:spcPts val="86"/>
              </a:spcBef>
            </a:pPr>
            <a:r>
              <a:rPr sz="1452" spc="-5" dirty="0" err="1">
                <a:latin typeface="Comic Sans MS"/>
                <a:cs typeface="Comic Sans MS"/>
              </a:rPr>
              <a:t>Connecteurs</a:t>
            </a:r>
            <a:r>
              <a:rPr sz="1452" spc="-5" dirty="0">
                <a:latin typeface="Comic Sans MS"/>
                <a:cs typeface="Comic Sans MS"/>
              </a:rPr>
              <a:t> de </a:t>
            </a:r>
            <a:r>
              <a:rPr sz="1452" spc="-9" dirty="0">
                <a:latin typeface="Comic Sans MS"/>
                <a:cs typeface="Comic Sans MS"/>
              </a:rPr>
              <a:t>liaison  </a:t>
            </a:r>
            <a:r>
              <a:rPr sz="1452" spc="-5" dirty="0">
                <a:latin typeface="Comic Sans MS"/>
                <a:cs typeface="Comic Sans MS"/>
              </a:rPr>
              <a:t>poutres/béton du</a:t>
            </a:r>
            <a:r>
              <a:rPr sz="1452" spc="-59" dirty="0">
                <a:latin typeface="Comic Sans MS"/>
                <a:cs typeface="Comic Sans MS"/>
              </a:rPr>
              <a:t> </a:t>
            </a:r>
            <a:r>
              <a:rPr sz="1452" spc="-5" dirty="0" err="1">
                <a:latin typeface="Comic Sans MS"/>
                <a:cs typeface="Comic Sans MS"/>
              </a:rPr>
              <a:t>tablier</a:t>
            </a:r>
            <a:endParaRPr sz="2087" dirty="0">
              <a:latin typeface="Comic Sans MS"/>
              <a:cs typeface="Comic Sans MS"/>
            </a:endParaRPr>
          </a:p>
          <a:p>
            <a:pPr marL="2731785"/>
            <a:r>
              <a:rPr lang="fr-FR" sz="1452" spc="-9" dirty="0">
                <a:latin typeface="Comic Sans MS"/>
                <a:cs typeface="Comic Sans MS"/>
              </a:rPr>
              <a:t>                                       </a:t>
            </a:r>
            <a:r>
              <a:rPr sz="1452" spc="-9" dirty="0" err="1">
                <a:latin typeface="Comic Sans MS"/>
                <a:cs typeface="Comic Sans MS"/>
              </a:rPr>
              <a:t>Soudure</a:t>
            </a:r>
            <a:r>
              <a:rPr sz="1452" spc="-9" dirty="0">
                <a:latin typeface="Comic Sans MS"/>
                <a:cs typeface="Comic Sans MS"/>
              </a:rPr>
              <a:t> </a:t>
            </a:r>
            <a:r>
              <a:rPr sz="1452" spc="-5" dirty="0">
                <a:latin typeface="Comic Sans MS"/>
                <a:cs typeface="Comic Sans MS"/>
              </a:rPr>
              <a:t>des</a:t>
            </a:r>
            <a:r>
              <a:rPr sz="1452" spc="-18" dirty="0">
                <a:latin typeface="Comic Sans MS"/>
                <a:cs typeface="Comic Sans MS"/>
              </a:rPr>
              <a:t> </a:t>
            </a:r>
            <a:r>
              <a:rPr sz="1452" spc="-5" dirty="0">
                <a:latin typeface="Comic Sans MS"/>
                <a:cs typeface="Comic Sans MS"/>
              </a:rPr>
              <a:t>poutres</a:t>
            </a:r>
            <a:endParaRPr sz="1452" dirty="0">
              <a:latin typeface="Comic Sans MS"/>
              <a:cs typeface="Comic Sans MS"/>
            </a:endParaRPr>
          </a:p>
        </p:txBody>
      </p:sp>
      <p:grpSp>
        <p:nvGrpSpPr>
          <p:cNvPr id="5" name="object 5"/>
          <p:cNvGrpSpPr/>
          <p:nvPr/>
        </p:nvGrpSpPr>
        <p:grpSpPr>
          <a:xfrm>
            <a:off x="463296" y="775252"/>
            <a:ext cx="6388608" cy="5064715"/>
            <a:chOff x="713526" y="2106167"/>
            <a:chExt cx="5418848" cy="4110143"/>
          </a:xfrm>
        </p:grpSpPr>
        <p:sp>
          <p:nvSpPr>
            <p:cNvPr id="6" name="object 6"/>
            <p:cNvSpPr/>
            <p:nvPr/>
          </p:nvSpPr>
          <p:spPr>
            <a:xfrm>
              <a:off x="713526" y="2106167"/>
              <a:ext cx="5418848" cy="3753957"/>
            </a:xfrm>
            <a:prstGeom prst="rect">
              <a:avLst/>
            </a:prstGeom>
            <a:blipFill>
              <a:blip r:embed="rId2" cstate="print"/>
              <a:stretch>
                <a:fillRect/>
              </a:stretch>
            </a:blipFill>
          </p:spPr>
          <p:txBody>
            <a:bodyPr wrap="square" lIns="0" tIns="0" rIns="0" bIns="0" rtlCol="0"/>
            <a:lstStyle/>
            <a:p>
              <a:endParaRPr sz="1634"/>
            </a:p>
          </p:txBody>
        </p:sp>
        <p:sp>
          <p:nvSpPr>
            <p:cNvPr id="7" name="object 7"/>
            <p:cNvSpPr/>
            <p:nvPr/>
          </p:nvSpPr>
          <p:spPr>
            <a:xfrm>
              <a:off x="3340220" y="4207805"/>
              <a:ext cx="1116861" cy="2008505"/>
            </a:xfrm>
            <a:custGeom>
              <a:avLst/>
              <a:gdLst/>
              <a:ahLst/>
              <a:cxnLst/>
              <a:rect l="l" t="t" r="r" b="b"/>
              <a:pathLst>
                <a:path w="683260" h="1762125">
                  <a:moveTo>
                    <a:pt x="647041" y="114241"/>
                  </a:moveTo>
                  <a:lnTo>
                    <a:pt x="611910" y="100691"/>
                  </a:lnTo>
                  <a:lnTo>
                    <a:pt x="0" y="1748028"/>
                  </a:lnTo>
                  <a:lnTo>
                    <a:pt x="36576" y="1761744"/>
                  </a:lnTo>
                  <a:lnTo>
                    <a:pt x="647041" y="114241"/>
                  </a:lnTo>
                  <a:close/>
                </a:path>
                <a:path w="683260" h="1762125">
                  <a:moveTo>
                    <a:pt x="682752" y="128016"/>
                  </a:moveTo>
                  <a:lnTo>
                    <a:pt x="669036" y="0"/>
                  </a:lnTo>
                  <a:lnTo>
                    <a:pt x="576072" y="86868"/>
                  </a:lnTo>
                  <a:lnTo>
                    <a:pt x="611910" y="100691"/>
                  </a:lnTo>
                  <a:lnTo>
                    <a:pt x="618744" y="82296"/>
                  </a:lnTo>
                  <a:lnTo>
                    <a:pt x="653796" y="96012"/>
                  </a:lnTo>
                  <a:lnTo>
                    <a:pt x="653796" y="116847"/>
                  </a:lnTo>
                  <a:lnTo>
                    <a:pt x="682752" y="128016"/>
                  </a:lnTo>
                  <a:close/>
                </a:path>
                <a:path w="683260" h="1762125">
                  <a:moveTo>
                    <a:pt x="653796" y="96012"/>
                  </a:moveTo>
                  <a:lnTo>
                    <a:pt x="618744" y="82296"/>
                  </a:lnTo>
                  <a:lnTo>
                    <a:pt x="611910" y="100691"/>
                  </a:lnTo>
                  <a:lnTo>
                    <a:pt x="647041" y="114241"/>
                  </a:lnTo>
                  <a:lnTo>
                    <a:pt x="653796" y="96012"/>
                  </a:lnTo>
                  <a:close/>
                </a:path>
                <a:path w="683260" h="1762125">
                  <a:moveTo>
                    <a:pt x="653796" y="116847"/>
                  </a:moveTo>
                  <a:lnTo>
                    <a:pt x="653796" y="96012"/>
                  </a:lnTo>
                  <a:lnTo>
                    <a:pt x="647041" y="114241"/>
                  </a:lnTo>
                  <a:lnTo>
                    <a:pt x="653796" y="116847"/>
                  </a:lnTo>
                  <a:close/>
                </a:path>
              </a:pathLst>
            </a:custGeom>
            <a:solidFill>
              <a:srgbClr val="CC0065"/>
            </a:solidFill>
          </p:spPr>
          <p:txBody>
            <a:bodyPr wrap="square" lIns="0" tIns="0" rIns="0" bIns="0" rtlCol="0"/>
            <a:lstStyle/>
            <a:p>
              <a:endParaRPr sz="1634" dirty="0"/>
            </a:p>
          </p:txBody>
        </p:sp>
      </p:grpSp>
      <p:grpSp>
        <p:nvGrpSpPr>
          <p:cNvPr id="8" name="object 8"/>
          <p:cNvGrpSpPr/>
          <p:nvPr/>
        </p:nvGrpSpPr>
        <p:grpSpPr>
          <a:xfrm>
            <a:off x="6669023" y="707136"/>
            <a:ext cx="4888992" cy="5559553"/>
            <a:chOff x="6044817" y="2147315"/>
            <a:chExt cx="3649224" cy="4751281"/>
          </a:xfrm>
        </p:grpSpPr>
        <p:sp>
          <p:nvSpPr>
            <p:cNvPr id="9" name="object 9"/>
            <p:cNvSpPr/>
            <p:nvPr/>
          </p:nvSpPr>
          <p:spPr>
            <a:xfrm>
              <a:off x="6609465" y="2147315"/>
              <a:ext cx="3084576" cy="4645152"/>
            </a:xfrm>
            <a:prstGeom prst="rect">
              <a:avLst/>
            </a:prstGeom>
            <a:blipFill>
              <a:blip r:embed="rId3" cstate="print"/>
              <a:stretch>
                <a:fillRect/>
              </a:stretch>
            </a:blipFill>
          </p:spPr>
          <p:txBody>
            <a:bodyPr wrap="square" lIns="0" tIns="0" rIns="0" bIns="0" rtlCol="0"/>
            <a:lstStyle/>
            <a:p>
              <a:endParaRPr sz="1634"/>
            </a:p>
          </p:txBody>
        </p:sp>
        <p:sp>
          <p:nvSpPr>
            <p:cNvPr id="10" name="object 10"/>
            <p:cNvSpPr/>
            <p:nvPr/>
          </p:nvSpPr>
          <p:spPr>
            <a:xfrm>
              <a:off x="6044817" y="5472684"/>
              <a:ext cx="1870716" cy="1425912"/>
            </a:xfrm>
            <a:custGeom>
              <a:avLst/>
              <a:gdLst/>
              <a:ahLst/>
              <a:cxnLst/>
              <a:rect l="l" t="t" r="r" b="b"/>
              <a:pathLst>
                <a:path w="1501140" h="1030604">
                  <a:moveTo>
                    <a:pt x="1416953" y="79214"/>
                  </a:moveTo>
                  <a:lnTo>
                    <a:pt x="1396080" y="48402"/>
                  </a:lnTo>
                  <a:lnTo>
                    <a:pt x="0" y="998220"/>
                  </a:lnTo>
                  <a:lnTo>
                    <a:pt x="21336" y="1030224"/>
                  </a:lnTo>
                  <a:lnTo>
                    <a:pt x="1416953" y="79214"/>
                  </a:lnTo>
                  <a:close/>
                </a:path>
                <a:path w="1501140" h="1030604">
                  <a:moveTo>
                    <a:pt x="1501140" y="0"/>
                  </a:moveTo>
                  <a:lnTo>
                    <a:pt x="1374648" y="16764"/>
                  </a:lnTo>
                  <a:lnTo>
                    <a:pt x="1396080" y="48402"/>
                  </a:lnTo>
                  <a:lnTo>
                    <a:pt x="1411224" y="38100"/>
                  </a:lnTo>
                  <a:lnTo>
                    <a:pt x="1432560" y="68580"/>
                  </a:lnTo>
                  <a:lnTo>
                    <a:pt x="1432560" y="102253"/>
                  </a:lnTo>
                  <a:lnTo>
                    <a:pt x="1438656" y="111252"/>
                  </a:lnTo>
                  <a:lnTo>
                    <a:pt x="1501140" y="0"/>
                  </a:lnTo>
                  <a:close/>
                </a:path>
                <a:path w="1501140" h="1030604">
                  <a:moveTo>
                    <a:pt x="1432560" y="68580"/>
                  </a:moveTo>
                  <a:lnTo>
                    <a:pt x="1411224" y="38100"/>
                  </a:lnTo>
                  <a:lnTo>
                    <a:pt x="1396080" y="48402"/>
                  </a:lnTo>
                  <a:lnTo>
                    <a:pt x="1416953" y="79214"/>
                  </a:lnTo>
                  <a:lnTo>
                    <a:pt x="1432560" y="68580"/>
                  </a:lnTo>
                  <a:close/>
                </a:path>
                <a:path w="1501140" h="1030604">
                  <a:moveTo>
                    <a:pt x="1432560" y="102253"/>
                  </a:moveTo>
                  <a:lnTo>
                    <a:pt x="1432560" y="68580"/>
                  </a:lnTo>
                  <a:lnTo>
                    <a:pt x="1416953" y="79214"/>
                  </a:lnTo>
                  <a:lnTo>
                    <a:pt x="1432560" y="102253"/>
                  </a:lnTo>
                  <a:close/>
                </a:path>
              </a:pathLst>
            </a:custGeom>
            <a:solidFill>
              <a:srgbClr val="CC0065"/>
            </a:solidFill>
          </p:spPr>
          <p:txBody>
            <a:bodyPr wrap="square" lIns="0" tIns="0" rIns="0" bIns="0" rtlCol="0"/>
            <a:lstStyle/>
            <a:p>
              <a:endParaRPr sz="1634"/>
            </a:p>
          </p:txBody>
        </p:sp>
      </p:grpSp>
    </p:spTree>
    <p:extLst>
      <p:ext uri="{BB962C8B-B14F-4D97-AF65-F5344CB8AC3E}">
        <p14:creationId xmlns:p14="http://schemas.microsoft.com/office/powerpoint/2010/main" val="36730629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7853" y="25392"/>
            <a:ext cx="3581420"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 </a:t>
            </a:r>
            <a:r>
              <a:rPr sz="2400" spc="-5" dirty="0">
                <a:solidFill>
                  <a:srgbClr val="FF0000"/>
                </a:solidFill>
              </a:rPr>
              <a:t>poutres </a:t>
            </a:r>
            <a:r>
              <a:rPr sz="2400" dirty="0">
                <a:solidFill>
                  <a:srgbClr val="FF0000"/>
                </a:solidFill>
              </a:rPr>
              <a:t>en</a:t>
            </a:r>
            <a:r>
              <a:rPr sz="2400" spc="-18" dirty="0">
                <a:solidFill>
                  <a:srgbClr val="FF0000"/>
                </a:solidFill>
              </a:rPr>
              <a:t> </a:t>
            </a:r>
            <a:r>
              <a:rPr sz="2400" spc="-5" dirty="0">
                <a:solidFill>
                  <a:srgbClr val="FF0000"/>
                </a:solidFill>
              </a:rPr>
              <a:t>acier</a:t>
            </a:r>
            <a:endParaRPr sz="2400" dirty="0">
              <a:solidFill>
                <a:srgbClr val="FF0000"/>
              </a:solidFill>
            </a:endParaRPr>
          </a:p>
        </p:txBody>
      </p:sp>
      <p:sp>
        <p:nvSpPr>
          <p:cNvPr id="3" name="object 3"/>
          <p:cNvSpPr/>
          <p:nvPr/>
        </p:nvSpPr>
        <p:spPr>
          <a:xfrm>
            <a:off x="1036320" y="548640"/>
            <a:ext cx="10668000" cy="6193536"/>
          </a:xfrm>
          <a:prstGeom prst="rect">
            <a:avLst/>
          </a:prstGeom>
          <a:blipFill>
            <a:blip r:embed="rId2" cstate="print"/>
            <a:stretch>
              <a:fillRect/>
            </a:stretch>
          </a:blipFill>
        </p:spPr>
        <p:txBody>
          <a:bodyPr wrap="square" lIns="0" tIns="0" rIns="0" bIns="0" rtlCol="0"/>
          <a:lstStyle/>
          <a:p>
            <a:endParaRPr sz="1634" dirty="0"/>
          </a:p>
        </p:txBody>
      </p:sp>
      <p:sp>
        <p:nvSpPr>
          <p:cNvPr id="4" name="object 4"/>
          <p:cNvSpPr txBox="1"/>
          <p:nvPr/>
        </p:nvSpPr>
        <p:spPr>
          <a:xfrm>
            <a:off x="1121664" y="899542"/>
            <a:ext cx="5522976" cy="2467888"/>
          </a:xfrm>
          <a:prstGeom prst="rect">
            <a:avLst/>
          </a:prstGeom>
        </p:spPr>
        <p:txBody>
          <a:bodyPr vert="horz" wrap="square" lIns="0" tIns="11526" rIns="0" bIns="0" rtlCol="0">
            <a:spAutoFit/>
          </a:bodyPr>
          <a:lstStyle/>
          <a:p>
            <a:pPr marL="2049992">
              <a:spcBef>
                <a:spcPts val="91"/>
              </a:spcBef>
            </a:pPr>
            <a:r>
              <a:rPr sz="2000" spc="-5" dirty="0">
                <a:latin typeface="Comic Sans MS"/>
                <a:cs typeface="Comic Sans MS"/>
              </a:rPr>
              <a:t>Exemple du Pont de</a:t>
            </a:r>
            <a:r>
              <a:rPr sz="2000" spc="-41" dirty="0">
                <a:latin typeface="Comic Sans MS"/>
                <a:cs typeface="Comic Sans MS"/>
              </a:rPr>
              <a:t> </a:t>
            </a:r>
            <a:r>
              <a:rPr sz="2000" spc="-5" dirty="0">
                <a:latin typeface="Comic Sans MS"/>
                <a:cs typeface="Comic Sans MS"/>
              </a:rPr>
              <a:t>Jassans</a:t>
            </a:r>
            <a:endParaRPr sz="2000" dirty="0">
              <a:latin typeface="Comic Sans MS"/>
              <a:cs typeface="Comic Sans MS"/>
            </a:endParaRPr>
          </a:p>
          <a:p>
            <a:pPr marL="11527" marR="2870680">
              <a:spcBef>
                <a:spcPts val="2609"/>
              </a:spcBef>
            </a:pPr>
            <a:r>
              <a:rPr sz="1452" spc="-5" dirty="0">
                <a:latin typeface="Comic Sans MS"/>
                <a:cs typeface="Comic Sans MS"/>
              </a:rPr>
              <a:t>Les poutres sont assemblées sur </a:t>
            </a:r>
            <a:r>
              <a:rPr sz="1452" spc="-9" dirty="0">
                <a:latin typeface="Comic Sans MS"/>
                <a:cs typeface="Comic Sans MS"/>
              </a:rPr>
              <a:t>la </a:t>
            </a:r>
            <a:r>
              <a:rPr sz="1452" spc="-5" dirty="0">
                <a:latin typeface="Comic Sans MS"/>
                <a:cs typeface="Comic Sans MS"/>
              </a:rPr>
              <a:t>rive </a:t>
            </a:r>
            <a:r>
              <a:rPr sz="1452" spc="-9" dirty="0">
                <a:latin typeface="Comic Sans MS"/>
                <a:cs typeface="Comic Sans MS"/>
              </a:rPr>
              <a:t>puis </a:t>
            </a:r>
            <a:r>
              <a:rPr sz="1452" spc="-5" dirty="0">
                <a:latin typeface="Comic Sans MS"/>
                <a:cs typeface="Comic Sans MS"/>
              </a:rPr>
              <a:t>poussées à l ’aide de  vérins vers </a:t>
            </a:r>
            <a:r>
              <a:rPr sz="1452" spc="-9" dirty="0">
                <a:latin typeface="Comic Sans MS"/>
                <a:cs typeface="Comic Sans MS"/>
              </a:rPr>
              <a:t>les</a:t>
            </a:r>
            <a:r>
              <a:rPr sz="1452" spc="-14" dirty="0">
                <a:latin typeface="Comic Sans MS"/>
                <a:cs typeface="Comic Sans MS"/>
              </a:rPr>
              <a:t> </a:t>
            </a:r>
            <a:r>
              <a:rPr sz="1452" spc="-5" dirty="0">
                <a:latin typeface="Comic Sans MS"/>
                <a:cs typeface="Comic Sans MS"/>
              </a:rPr>
              <a:t>piles.</a:t>
            </a:r>
            <a:endParaRPr sz="1452" dirty="0">
              <a:latin typeface="Comic Sans MS"/>
              <a:cs typeface="Comic Sans MS"/>
            </a:endParaRPr>
          </a:p>
          <a:p>
            <a:pPr marL="11527" marR="2554853"/>
            <a:r>
              <a:rPr sz="1452" spc="-5" dirty="0">
                <a:latin typeface="Comic Sans MS"/>
                <a:cs typeface="Comic Sans MS"/>
              </a:rPr>
              <a:t>Un avant bec permet « d ’attraper »  </a:t>
            </a:r>
            <a:r>
              <a:rPr sz="1452" dirty="0">
                <a:latin typeface="Comic Sans MS"/>
                <a:cs typeface="Comic Sans MS"/>
              </a:rPr>
              <a:t> </a:t>
            </a:r>
            <a:r>
              <a:rPr sz="1452" spc="-5" dirty="0" err="1">
                <a:latin typeface="Comic Sans MS"/>
                <a:cs typeface="Comic Sans MS"/>
              </a:rPr>
              <a:t>l’appui</a:t>
            </a:r>
            <a:r>
              <a:rPr sz="1452" spc="-5" dirty="0">
                <a:latin typeface="Comic Sans MS"/>
                <a:cs typeface="Comic Sans MS"/>
              </a:rPr>
              <a:t> avant </a:t>
            </a:r>
            <a:r>
              <a:rPr sz="1452" spc="-9" dirty="0">
                <a:latin typeface="Comic Sans MS"/>
                <a:cs typeface="Comic Sans MS"/>
              </a:rPr>
              <a:t>que les </a:t>
            </a:r>
            <a:r>
              <a:rPr sz="1452" spc="-5" dirty="0">
                <a:latin typeface="Comic Sans MS"/>
                <a:cs typeface="Comic Sans MS"/>
              </a:rPr>
              <a:t>poutres ne  basculent dans </a:t>
            </a:r>
            <a:r>
              <a:rPr sz="1452" spc="-9" dirty="0">
                <a:latin typeface="Comic Sans MS"/>
                <a:cs typeface="Comic Sans MS"/>
              </a:rPr>
              <a:t>le</a:t>
            </a:r>
            <a:r>
              <a:rPr sz="1452" spc="14" dirty="0">
                <a:latin typeface="Comic Sans MS"/>
                <a:cs typeface="Comic Sans MS"/>
              </a:rPr>
              <a:t> </a:t>
            </a:r>
            <a:r>
              <a:rPr sz="1452" spc="-5" dirty="0">
                <a:latin typeface="Comic Sans MS"/>
                <a:cs typeface="Comic Sans MS"/>
              </a:rPr>
              <a:t>vide.</a:t>
            </a:r>
            <a:endParaRPr sz="1452" dirty="0">
              <a:latin typeface="Comic Sans MS"/>
              <a:cs typeface="Comic Sans MS"/>
            </a:endParaRPr>
          </a:p>
          <a:p>
            <a:pPr marL="11527" marR="2300693"/>
            <a:r>
              <a:rPr sz="1452" spc="-5" dirty="0">
                <a:latin typeface="Comic Sans MS"/>
                <a:cs typeface="Comic Sans MS"/>
              </a:rPr>
              <a:t>Les 2 moitié de ponts se rencontreront  au </a:t>
            </a:r>
            <a:r>
              <a:rPr sz="1452" spc="-9" dirty="0">
                <a:latin typeface="Comic Sans MS"/>
                <a:cs typeface="Comic Sans MS"/>
              </a:rPr>
              <a:t>milieu </a:t>
            </a:r>
            <a:r>
              <a:rPr sz="1452" spc="-5" dirty="0">
                <a:latin typeface="Comic Sans MS"/>
                <a:cs typeface="Comic Sans MS"/>
              </a:rPr>
              <a:t>de </a:t>
            </a:r>
            <a:r>
              <a:rPr sz="1452" spc="-9" dirty="0">
                <a:latin typeface="Comic Sans MS"/>
                <a:cs typeface="Comic Sans MS"/>
              </a:rPr>
              <a:t>la</a:t>
            </a:r>
            <a:r>
              <a:rPr sz="1452" spc="36" dirty="0">
                <a:latin typeface="Comic Sans MS"/>
                <a:cs typeface="Comic Sans MS"/>
              </a:rPr>
              <a:t> </a:t>
            </a:r>
            <a:r>
              <a:rPr sz="1452" spc="-5" dirty="0">
                <a:latin typeface="Comic Sans MS"/>
                <a:cs typeface="Comic Sans MS"/>
              </a:rPr>
              <a:t>Saône.</a:t>
            </a:r>
            <a:endParaRPr sz="1452" dirty="0">
              <a:latin typeface="Comic Sans MS"/>
              <a:cs typeface="Comic Sans MS"/>
            </a:endParaRPr>
          </a:p>
        </p:txBody>
      </p:sp>
      <p:sp>
        <p:nvSpPr>
          <p:cNvPr id="5" name="object 5"/>
          <p:cNvSpPr txBox="1"/>
          <p:nvPr/>
        </p:nvSpPr>
        <p:spPr>
          <a:xfrm>
            <a:off x="6538951" y="4771321"/>
            <a:ext cx="3212310" cy="457974"/>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Les poutres glissent sur des </a:t>
            </a:r>
            <a:r>
              <a:rPr sz="1452" spc="-9" dirty="0">
                <a:latin typeface="Comic Sans MS"/>
                <a:cs typeface="Comic Sans MS"/>
              </a:rPr>
              <a:t>rouleaux  </a:t>
            </a:r>
            <a:r>
              <a:rPr sz="1452" spc="-5" dirty="0">
                <a:latin typeface="Comic Sans MS"/>
                <a:cs typeface="Comic Sans MS"/>
              </a:rPr>
              <a:t>provisoires </a:t>
            </a:r>
            <a:r>
              <a:rPr sz="1452" spc="-9" dirty="0">
                <a:latin typeface="Comic Sans MS"/>
                <a:cs typeface="Comic Sans MS"/>
              </a:rPr>
              <a:t>placés </a:t>
            </a:r>
            <a:r>
              <a:rPr sz="1452" spc="-5" dirty="0">
                <a:latin typeface="Comic Sans MS"/>
                <a:cs typeface="Comic Sans MS"/>
              </a:rPr>
              <a:t>devant </a:t>
            </a:r>
            <a:r>
              <a:rPr sz="1452" spc="-9" dirty="0">
                <a:latin typeface="Comic Sans MS"/>
                <a:cs typeface="Comic Sans MS"/>
              </a:rPr>
              <a:t>les</a:t>
            </a:r>
            <a:r>
              <a:rPr sz="1452" spc="9" dirty="0">
                <a:latin typeface="Comic Sans MS"/>
                <a:cs typeface="Comic Sans MS"/>
              </a:rPr>
              <a:t> </a:t>
            </a:r>
            <a:r>
              <a:rPr sz="1452" spc="-5" dirty="0">
                <a:latin typeface="Comic Sans MS"/>
                <a:cs typeface="Comic Sans MS"/>
              </a:rPr>
              <a:t>culées.</a:t>
            </a:r>
            <a:endParaRPr sz="1452">
              <a:latin typeface="Comic Sans MS"/>
              <a:cs typeface="Comic Sans MS"/>
            </a:endParaRPr>
          </a:p>
        </p:txBody>
      </p:sp>
      <p:sp>
        <p:nvSpPr>
          <p:cNvPr id="6" name="object 6"/>
          <p:cNvSpPr txBox="1"/>
          <p:nvPr/>
        </p:nvSpPr>
        <p:spPr>
          <a:xfrm>
            <a:off x="6272012" y="5959426"/>
            <a:ext cx="1367566"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Comic Sans MS"/>
                <a:cs typeface="Comic Sans MS"/>
              </a:rPr>
              <a:t>Travée en</a:t>
            </a:r>
            <a:r>
              <a:rPr sz="1452" spc="-50" dirty="0">
                <a:solidFill>
                  <a:srgbClr val="FF0000"/>
                </a:solidFill>
                <a:latin typeface="Comic Sans MS"/>
                <a:cs typeface="Comic Sans MS"/>
              </a:rPr>
              <a:t> </a:t>
            </a:r>
            <a:r>
              <a:rPr sz="1452" spc="-9" dirty="0">
                <a:solidFill>
                  <a:srgbClr val="FF0000"/>
                </a:solidFill>
                <a:latin typeface="Comic Sans MS"/>
                <a:cs typeface="Comic Sans MS"/>
              </a:rPr>
              <a:t>place</a:t>
            </a:r>
            <a:endParaRPr sz="1452">
              <a:latin typeface="Comic Sans MS"/>
              <a:cs typeface="Comic Sans MS"/>
            </a:endParaRPr>
          </a:p>
        </p:txBody>
      </p:sp>
      <p:sp>
        <p:nvSpPr>
          <p:cNvPr id="7" name="object 7"/>
          <p:cNvSpPr txBox="1"/>
          <p:nvPr/>
        </p:nvSpPr>
        <p:spPr>
          <a:xfrm>
            <a:off x="4468416" y="4520975"/>
            <a:ext cx="885201"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Comic Sans MS"/>
                <a:cs typeface="Comic Sans MS"/>
              </a:rPr>
              <a:t>Avant</a:t>
            </a:r>
            <a:r>
              <a:rPr sz="1452" spc="-64" dirty="0">
                <a:solidFill>
                  <a:srgbClr val="FF0000"/>
                </a:solidFill>
                <a:latin typeface="Comic Sans MS"/>
                <a:cs typeface="Comic Sans MS"/>
              </a:rPr>
              <a:t> </a:t>
            </a:r>
            <a:r>
              <a:rPr sz="1452" spc="-5" dirty="0">
                <a:solidFill>
                  <a:srgbClr val="FF0000"/>
                </a:solidFill>
                <a:latin typeface="Comic Sans MS"/>
                <a:cs typeface="Comic Sans MS"/>
              </a:rPr>
              <a:t>bec</a:t>
            </a:r>
            <a:endParaRPr sz="1452">
              <a:latin typeface="Comic Sans MS"/>
              <a:cs typeface="Comic Sans MS"/>
            </a:endParaRPr>
          </a:p>
        </p:txBody>
      </p:sp>
      <p:grpSp>
        <p:nvGrpSpPr>
          <p:cNvPr id="8" name="object 8"/>
          <p:cNvGrpSpPr/>
          <p:nvPr/>
        </p:nvGrpSpPr>
        <p:grpSpPr>
          <a:xfrm>
            <a:off x="3247571" y="4756571"/>
            <a:ext cx="3005994" cy="1394652"/>
            <a:chOff x="2208153" y="5241036"/>
            <a:chExt cx="3312160" cy="1536700"/>
          </a:xfrm>
        </p:grpSpPr>
        <p:sp>
          <p:nvSpPr>
            <p:cNvPr id="9" name="object 9"/>
            <p:cNvSpPr/>
            <p:nvPr/>
          </p:nvSpPr>
          <p:spPr>
            <a:xfrm>
              <a:off x="3768725" y="5241048"/>
              <a:ext cx="1751330" cy="1492250"/>
            </a:xfrm>
            <a:custGeom>
              <a:avLst/>
              <a:gdLst/>
              <a:ahLst/>
              <a:cxnLst/>
              <a:rect l="l" t="t" r="r" b="b"/>
              <a:pathLst>
                <a:path w="1751329" h="1492250">
                  <a:moveTo>
                    <a:pt x="469392" y="15240"/>
                  </a:moveTo>
                  <a:lnTo>
                    <a:pt x="445008" y="0"/>
                  </a:lnTo>
                  <a:lnTo>
                    <a:pt x="35255" y="622096"/>
                  </a:lnTo>
                  <a:lnTo>
                    <a:pt x="12192" y="606552"/>
                  </a:lnTo>
                  <a:lnTo>
                    <a:pt x="0" y="701040"/>
                  </a:lnTo>
                  <a:lnTo>
                    <a:pt x="27432" y="685292"/>
                  </a:lnTo>
                  <a:lnTo>
                    <a:pt x="82296" y="653796"/>
                  </a:lnTo>
                  <a:lnTo>
                    <a:pt x="59105" y="638162"/>
                  </a:lnTo>
                  <a:lnTo>
                    <a:pt x="469392" y="15240"/>
                  </a:lnTo>
                  <a:close/>
                </a:path>
                <a:path w="1751329" h="1492250">
                  <a:moveTo>
                    <a:pt x="1751076" y="1466088"/>
                  </a:moveTo>
                  <a:lnTo>
                    <a:pt x="1271181" y="1243215"/>
                  </a:lnTo>
                  <a:lnTo>
                    <a:pt x="1283208" y="1217676"/>
                  </a:lnTo>
                  <a:lnTo>
                    <a:pt x="1187196" y="1220724"/>
                  </a:lnTo>
                  <a:lnTo>
                    <a:pt x="1246632" y="1295400"/>
                  </a:lnTo>
                  <a:lnTo>
                    <a:pt x="1258989" y="1269123"/>
                  </a:lnTo>
                  <a:lnTo>
                    <a:pt x="1738884" y="1491996"/>
                  </a:lnTo>
                  <a:lnTo>
                    <a:pt x="1751076" y="1466088"/>
                  </a:lnTo>
                  <a:close/>
                </a:path>
              </a:pathLst>
            </a:custGeom>
            <a:solidFill>
              <a:srgbClr val="FF0000"/>
            </a:solidFill>
          </p:spPr>
          <p:txBody>
            <a:bodyPr wrap="square" lIns="0" tIns="0" rIns="0" bIns="0" rtlCol="0"/>
            <a:lstStyle/>
            <a:p>
              <a:endParaRPr sz="1634"/>
            </a:p>
          </p:txBody>
        </p:sp>
        <p:sp>
          <p:nvSpPr>
            <p:cNvPr id="10" name="object 10"/>
            <p:cNvSpPr/>
            <p:nvPr/>
          </p:nvSpPr>
          <p:spPr>
            <a:xfrm>
              <a:off x="2208153" y="6440423"/>
              <a:ext cx="1557527" cy="336803"/>
            </a:xfrm>
            <a:prstGeom prst="rect">
              <a:avLst/>
            </a:prstGeom>
            <a:blipFill>
              <a:blip r:embed="rId3" cstate="print"/>
              <a:stretch>
                <a:fillRect/>
              </a:stretch>
            </a:blipFill>
          </p:spPr>
          <p:txBody>
            <a:bodyPr wrap="square" lIns="0" tIns="0" rIns="0" bIns="0" rtlCol="0"/>
            <a:lstStyle/>
            <a:p>
              <a:endParaRPr sz="1634"/>
            </a:p>
          </p:txBody>
        </p:sp>
      </p:grpSp>
      <p:sp>
        <p:nvSpPr>
          <p:cNvPr id="11" name="object 11"/>
          <p:cNvSpPr txBox="1"/>
          <p:nvPr/>
        </p:nvSpPr>
        <p:spPr>
          <a:xfrm>
            <a:off x="3320422" y="5868140"/>
            <a:ext cx="1270747"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Comic Sans MS"/>
                <a:cs typeface="Comic Sans MS"/>
              </a:rPr>
              <a:t>Partie</a:t>
            </a:r>
            <a:r>
              <a:rPr sz="1452" spc="-41" dirty="0">
                <a:solidFill>
                  <a:srgbClr val="FF0000"/>
                </a:solidFill>
                <a:latin typeface="Comic Sans MS"/>
                <a:cs typeface="Comic Sans MS"/>
              </a:rPr>
              <a:t> </a:t>
            </a:r>
            <a:r>
              <a:rPr sz="1452" spc="-5" dirty="0">
                <a:solidFill>
                  <a:srgbClr val="FF0000"/>
                </a:solidFill>
                <a:latin typeface="Comic Sans MS"/>
                <a:cs typeface="Comic Sans MS"/>
              </a:rPr>
              <a:t>poussée</a:t>
            </a:r>
            <a:endParaRPr sz="1452">
              <a:latin typeface="Comic Sans MS"/>
              <a:cs typeface="Comic Sans MS"/>
            </a:endParaRPr>
          </a:p>
        </p:txBody>
      </p:sp>
      <p:grpSp>
        <p:nvGrpSpPr>
          <p:cNvPr id="12" name="object 12"/>
          <p:cNvGrpSpPr/>
          <p:nvPr/>
        </p:nvGrpSpPr>
        <p:grpSpPr>
          <a:xfrm>
            <a:off x="1946053" y="5000001"/>
            <a:ext cx="8299215" cy="1541263"/>
            <a:chOff x="774073" y="5509260"/>
            <a:chExt cx="9144505" cy="1698244"/>
          </a:xfrm>
        </p:grpSpPr>
        <p:sp>
          <p:nvSpPr>
            <p:cNvPr id="13" name="object 13"/>
            <p:cNvSpPr/>
            <p:nvPr/>
          </p:nvSpPr>
          <p:spPr>
            <a:xfrm>
              <a:off x="2077090" y="5509260"/>
              <a:ext cx="344805" cy="821690"/>
            </a:xfrm>
            <a:custGeom>
              <a:avLst/>
              <a:gdLst/>
              <a:ahLst/>
              <a:cxnLst/>
              <a:rect l="l" t="t" r="r" b="b"/>
              <a:pathLst>
                <a:path w="344805" h="821689">
                  <a:moveTo>
                    <a:pt x="80772" y="64008"/>
                  </a:moveTo>
                  <a:lnTo>
                    <a:pt x="9144" y="0"/>
                  </a:lnTo>
                  <a:lnTo>
                    <a:pt x="0" y="96012"/>
                  </a:lnTo>
                  <a:lnTo>
                    <a:pt x="21336" y="87558"/>
                  </a:lnTo>
                  <a:lnTo>
                    <a:pt x="21336" y="71628"/>
                  </a:lnTo>
                  <a:lnTo>
                    <a:pt x="48768" y="60960"/>
                  </a:lnTo>
                  <a:lnTo>
                    <a:pt x="54131" y="74563"/>
                  </a:lnTo>
                  <a:lnTo>
                    <a:pt x="80772" y="64008"/>
                  </a:lnTo>
                  <a:close/>
                </a:path>
                <a:path w="344805" h="821689">
                  <a:moveTo>
                    <a:pt x="54131" y="74563"/>
                  </a:moveTo>
                  <a:lnTo>
                    <a:pt x="48768" y="60960"/>
                  </a:lnTo>
                  <a:lnTo>
                    <a:pt x="21336" y="71628"/>
                  </a:lnTo>
                  <a:lnTo>
                    <a:pt x="26792" y="85395"/>
                  </a:lnTo>
                  <a:lnTo>
                    <a:pt x="54131" y="74563"/>
                  </a:lnTo>
                  <a:close/>
                </a:path>
                <a:path w="344805" h="821689">
                  <a:moveTo>
                    <a:pt x="26792" y="85395"/>
                  </a:moveTo>
                  <a:lnTo>
                    <a:pt x="21336" y="71628"/>
                  </a:lnTo>
                  <a:lnTo>
                    <a:pt x="21336" y="87558"/>
                  </a:lnTo>
                  <a:lnTo>
                    <a:pt x="26792" y="85395"/>
                  </a:lnTo>
                  <a:close/>
                </a:path>
                <a:path w="344805" h="821689">
                  <a:moveTo>
                    <a:pt x="344424" y="810768"/>
                  </a:moveTo>
                  <a:lnTo>
                    <a:pt x="54131" y="74563"/>
                  </a:lnTo>
                  <a:lnTo>
                    <a:pt x="26792" y="85395"/>
                  </a:lnTo>
                  <a:lnTo>
                    <a:pt x="318516" y="821436"/>
                  </a:lnTo>
                  <a:lnTo>
                    <a:pt x="344424" y="810768"/>
                  </a:lnTo>
                  <a:close/>
                </a:path>
              </a:pathLst>
            </a:custGeom>
            <a:solidFill>
              <a:srgbClr val="FF0000"/>
            </a:solidFill>
          </p:spPr>
          <p:txBody>
            <a:bodyPr wrap="square" lIns="0" tIns="0" rIns="0" bIns="0" rtlCol="0"/>
            <a:lstStyle/>
            <a:p>
              <a:endParaRPr sz="1634"/>
            </a:p>
          </p:txBody>
        </p:sp>
        <p:sp>
          <p:nvSpPr>
            <p:cNvPr id="16" name="object 16"/>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sp>
          <p:nvSpPr>
            <p:cNvPr id="19" name="object 19"/>
            <p:cNvSpPr/>
            <p:nvPr/>
          </p:nvSpPr>
          <p:spPr>
            <a:xfrm>
              <a:off x="9303898"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extLst>
      <p:ext uri="{BB962C8B-B14F-4D97-AF65-F5344CB8AC3E}">
        <p14:creationId xmlns:p14="http://schemas.microsoft.com/office/powerpoint/2010/main" val="11159954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5947" y="121144"/>
            <a:ext cx="4363277" cy="380970"/>
          </a:xfrm>
          <a:prstGeom prst="rect">
            <a:avLst/>
          </a:prstGeom>
        </p:spPr>
        <p:txBody>
          <a:bodyPr vert="horz" wrap="square" lIns="0" tIns="11526" rIns="0" bIns="0" rtlCol="0" anchor="ctr">
            <a:spAutoFit/>
          </a:bodyPr>
          <a:lstStyle/>
          <a:p>
            <a:pPr marL="31122">
              <a:lnSpc>
                <a:spcPct val="100000"/>
              </a:lnSpc>
              <a:spcBef>
                <a:spcPts val="91"/>
              </a:spcBef>
            </a:pPr>
            <a:r>
              <a:rPr sz="2400" spc="-5" dirty="0"/>
              <a:t>Les ponts </a:t>
            </a:r>
            <a:r>
              <a:rPr sz="2400" dirty="0"/>
              <a:t>à </a:t>
            </a:r>
            <a:r>
              <a:rPr sz="2400" spc="-5" dirty="0"/>
              <a:t>poutres </a:t>
            </a:r>
            <a:r>
              <a:rPr sz="2400" dirty="0"/>
              <a:t>en</a:t>
            </a:r>
            <a:r>
              <a:rPr sz="2400" spc="-18" dirty="0"/>
              <a:t> </a:t>
            </a:r>
            <a:r>
              <a:rPr sz="2400" spc="-5" dirty="0"/>
              <a:t>acier</a:t>
            </a:r>
          </a:p>
        </p:txBody>
      </p:sp>
      <p:sp>
        <p:nvSpPr>
          <p:cNvPr id="3" name="object 3"/>
          <p:cNvSpPr txBox="1"/>
          <p:nvPr/>
        </p:nvSpPr>
        <p:spPr>
          <a:xfrm>
            <a:off x="487017" y="580898"/>
            <a:ext cx="11280913" cy="227082"/>
          </a:xfrm>
          <a:prstGeom prst="rect">
            <a:avLst/>
          </a:prstGeom>
        </p:spPr>
        <p:txBody>
          <a:bodyPr vert="horz" wrap="square" lIns="0" tIns="11526" rIns="0" bIns="0" rtlCol="0">
            <a:spAutoFit/>
          </a:bodyPr>
          <a:lstStyle/>
          <a:p>
            <a:pPr marL="11527" marR="4611" indent="329082">
              <a:spcBef>
                <a:spcPts val="91"/>
              </a:spcBef>
            </a:pPr>
            <a:r>
              <a:rPr sz="1400" b="1" spc="-5" dirty="0">
                <a:latin typeface="Comic Sans MS"/>
                <a:cs typeface="Comic Sans MS"/>
              </a:rPr>
              <a:t>Remarque</a:t>
            </a:r>
            <a:r>
              <a:rPr sz="1400" spc="-5" dirty="0">
                <a:latin typeface="Comic Sans MS"/>
                <a:cs typeface="Comic Sans MS"/>
              </a:rPr>
              <a:t> </a:t>
            </a:r>
            <a:r>
              <a:rPr sz="1400" dirty="0">
                <a:latin typeface="Comic Sans MS"/>
                <a:cs typeface="Comic Sans MS"/>
              </a:rPr>
              <a:t>: </a:t>
            </a:r>
            <a:r>
              <a:rPr sz="1400" spc="-5" dirty="0">
                <a:latin typeface="Comic Sans MS"/>
                <a:cs typeface="Comic Sans MS"/>
              </a:rPr>
              <a:t>on </a:t>
            </a:r>
            <a:r>
              <a:rPr sz="1400" dirty="0">
                <a:latin typeface="Comic Sans MS"/>
                <a:cs typeface="Comic Sans MS"/>
              </a:rPr>
              <a:t>peut </a:t>
            </a:r>
            <a:r>
              <a:rPr sz="1400" spc="-5" dirty="0">
                <a:latin typeface="Comic Sans MS"/>
                <a:cs typeface="Comic Sans MS"/>
              </a:rPr>
              <a:t>aussi pousser des ponts </a:t>
            </a:r>
            <a:r>
              <a:rPr sz="1400" dirty="0">
                <a:latin typeface="Comic Sans MS"/>
                <a:cs typeface="Comic Sans MS"/>
              </a:rPr>
              <a:t>en </a:t>
            </a:r>
            <a:r>
              <a:rPr sz="1400" spc="-5" dirty="0">
                <a:latin typeface="Comic Sans MS"/>
                <a:cs typeface="Comic Sans MS"/>
              </a:rPr>
              <a:t>béton  comme ci-dessous </a:t>
            </a:r>
            <a:r>
              <a:rPr sz="1400" dirty="0">
                <a:latin typeface="Comic Sans MS"/>
                <a:cs typeface="Comic Sans MS"/>
              </a:rPr>
              <a:t>le </a:t>
            </a:r>
            <a:r>
              <a:rPr sz="1400" spc="-5" dirty="0">
                <a:latin typeface="Comic Sans MS"/>
                <a:cs typeface="Comic Sans MS"/>
              </a:rPr>
              <a:t>viaduc d’accès du pont de</a:t>
            </a:r>
            <a:r>
              <a:rPr sz="1400" spc="9" dirty="0">
                <a:latin typeface="Comic Sans MS"/>
                <a:cs typeface="Comic Sans MS"/>
              </a:rPr>
              <a:t> </a:t>
            </a:r>
            <a:r>
              <a:rPr sz="1400" spc="-5" dirty="0">
                <a:latin typeface="Comic Sans MS"/>
                <a:cs typeface="Comic Sans MS"/>
              </a:rPr>
              <a:t>Normandie</a:t>
            </a:r>
            <a:endParaRPr sz="1400" dirty="0">
              <a:latin typeface="Comic Sans MS"/>
              <a:cs typeface="Comic Sans MS"/>
            </a:endParaRPr>
          </a:p>
        </p:txBody>
      </p:sp>
      <p:sp>
        <p:nvSpPr>
          <p:cNvPr id="4" name="object 4"/>
          <p:cNvSpPr/>
          <p:nvPr/>
        </p:nvSpPr>
        <p:spPr>
          <a:xfrm>
            <a:off x="2901696" y="877824"/>
            <a:ext cx="8349399" cy="2998437"/>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3883809" y="3990318"/>
            <a:ext cx="5757147" cy="2758352"/>
          </a:xfrm>
          <a:prstGeom prst="rect">
            <a:avLst/>
          </a:prstGeom>
          <a:blipFill>
            <a:blip r:embed="rId3"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29143034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9694" y="-51075"/>
            <a:ext cx="5027087"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ponts-dalle </a:t>
            </a:r>
            <a:r>
              <a:rPr sz="2400" dirty="0"/>
              <a:t>en</a:t>
            </a:r>
            <a:r>
              <a:rPr sz="2400" spc="-23" dirty="0"/>
              <a:t> </a:t>
            </a:r>
            <a:r>
              <a:rPr sz="2400" spc="-5" dirty="0"/>
              <a:t>béton</a:t>
            </a:r>
            <a:endParaRPr sz="2400" dirty="0"/>
          </a:p>
        </p:txBody>
      </p:sp>
      <p:sp>
        <p:nvSpPr>
          <p:cNvPr id="3" name="object 3"/>
          <p:cNvSpPr txBox="1"/>
          <p:nvPr/>
        </p:nvSpPr>
        <p:spPr>
          <a:xfrm>
            <a:off x="208721" y="441727"/>
            <a:ext cx="10585173" cy="627192"/>
          </a:xfrm>
          <a:prstGeom prst="rect">
            <a:avLst/>
          </a:prstGeom>
        </p:spPr>
        <p:txBody>
          <a:bodyPr vert="horz" wrap="square" lIns="0" tIns="11526" rIns="0" bIns="0" rtlCol="0">
            <a:spAutoFit/>
          </a:bodyPr>
          <a:lstStyle/>
          <a:p>
            <a:pPr marL="11527" marR="4611">
              <a:spcBef>
                <a:spcPts val="91"/>
              </a:spcBef>
            </a:pPr>
            <a:r>
              <a:rPr sz="2000" dirty="0">
                <a:latin typeface="Comic Sans MS"/>
                <a:cs typeface="Comic Sans MS"/>
              </a:rPr>
              <a:t>Les </a:t>
            </a:r>
            <a:r>
              <a:rPr sz="2000" spc="-5" dirty="0">
                <a:latin typeface="Comic Sans MS"/>
                <a:cs typeface="Comic Sans MS"/>
              </a:rPr>
              <a:t>ponts-dalle se composent d’un tablier </a:t>
            </a:r>
            <a:r>
              <a:rPr sz="2000" dirty="0">
                <a:latin typeface="Comic Sans MS"/>
                <a:cs typeface="Comic Sans MS"/>
              </a:rPr>
              <a:t>en </a:t>
            </a:r>
            <a:r>
              <a:rPr sz="2000" spc="-5" dirty="0">
                <a:latin typeface="Comic Sans MS"/>
                <a:cs typeface="Comic Sans MS"/>
              </a:rPr>
              <a:t>BA ou BP  coulé </a:t>
            </a:r>
            <a:r>
              <a:rPr sz="2000" dirty="0">
                <a:latin typeface="Comic Sans MS"/>
                <a:cs typeface="Comic Sans MS"/>
              </a:rPr>
              <a:t>en </a:t>
            </a:r>
            <a:r>
              <a:rPr sz="2000" spc="-5" dirty="0">
                <a:latin typeface="Comic Sans MS"/>
                <a:cs typeface="Comic Sans MS"/>
              </a:rPr>
              <a:t>place sur </a:t>
            </a:r>
            <a:r>
              <a:rPr sz="2000" dirty="0">
                <a:latin typeface="Comic Sans MS"/>
                <a:cs typeface="Comic Sans MS"/>
              </a:rPr>
              <a:t>un </a:t>
            </a:r>
            <a:r>
              <a:rPr sz="2000" spc="-5" dirty="0">
                <a:latin typeface="Comic Sans MS"/>
                <a:cs typeface="Comic Sans MS"/>
              </a:rPr>
              <a:t>coffrage. </a:t>
            </a:r>
            <a:r>
              <a:rPr sz="2000" dirty="0">
                <a:latin typeface="Comic Sans MS"/>
                <a:cs typeface="Comic Sans MS"/>
              </a:rPr>
              <a:t>Cette </a:t>
            </a:r>
            <a:r>
              <a:rPr sz="2000" spc="-5" dirty="0">
                <a:latin typeface="Comic Sans MS"/>
                <a:cs typeface="Comic Sans MS"/>
              </a:rPr>
              <a:t>technique </a:t>
            </a:r>
            <a:r>
              <a:rPr sz="2000" dirty="0">
                <a:latin typeface="Comic Sans MS"/>
                <a:cs typeface="Comic Sans MS"/>
              </a:rPr>
              <a:t>est  </a:t>
            </a:r>
            <a:r>
              <a:rPr sz="2000" spc="-5" dirty="0">
                <a:latin typeface="Comic Sans MS"/>
                <a:cs typeface="Comic Sans MS"/>
              </a:rPr>
              <a:t>proche de </a:t>
            </a:r>
            <a:r>
              <a:rPr sz="2000" dirty="0">
                <a:latin typeface="Comic Sans MS"/>
                <a:cs typeface="Comic Sans MS"/>
              </a:rPr>
              <a:t>celle </a:t>
            </a:r>
            <a:r>
              <a:rPr sz="2000" spc="-5" dirty="0">
                <a:latin typeface="Comic Sans MS"/>
                <a:cs typeface="Comic Sans MS"/>
              </a:rPr>
              <a:t>utilisée </a:t>
            </a:r>
            <a:r>
              <a:rPr sz="2000" dirty="0">
                <a:latin typeface="Comic Sans MS"/>
                <a:cs typeface="Comic Sans MS"/>
              </a:rPr>
              <a:t>en</a:t>
            </a:r>
            <a:r>
              <a:rPr sz="2000" spc="-18" dirty="0">
                <a:latin typeface="Comic Sans MS"/>
                <a:cs typeface="Comic Sans MS"/>
              </a:rPr>
              <a:t> </a:t>
            </a:r>
            <a:r>
              <a:rPr sz="2000" spc="-5" dirty="0">
                <a:latin typeface="Comic Sans MS"/>
                <a:cs typeface="Comic Sans MS"/>
              </a:rPr>
              <a:t>bâtiment.</a:t>
            </a:r>
            <a:endParaRPr sz="2000" dirty="0">
              <a:latin typeface="Comic Sans MS"/>
              <a:cs typeface="Comic Sans MS"/>
            </a:endParaRPr>
          </a:p>
        </p:txBody>
      </p:sp>
      <p:sp>
        <p:nvSpPr>
          <p:cNvPr id="4" name="object 4"/>
          <p:cNvSpPr/>
          <p:nvPr/>
        </p:nvSpPr>
        <p:spPr>
          <a:xfrm>
            <a:off x="1162877" y="1133061"/>
            <a:ext cx="9153939" cy="5168348"/>
          </a:xfrm>
          <a:prstGeom prst="rect">
            <a:avLst/>
          </a:prstGeom>
          <a:blipFill>
            <a:blip r:embed="rId2" cstate="print"/>
            <a:stretch>
              <a:fillRect/>
            </a:stretch>
          </a:blipFill>
        </p:spPr>
        <p:txBody>
          <a:bodyPr wrap="square" lIns="0" tIns="0" rIns="0" bIns="0" rtlCol="0"/>
          <a:lstStyle/>
          <a:p>
            <a:endParaRPr sz="1634"/>
          </a:p>
        </p:txBody>
      </p:sp>
      <p:sp>
        <p:nvSpPr>
          <p:cNvPr id="5" name="object 5"/>
          <p:cNvSpPr txBox="1"/>
          <p:nvPr/>
        </p:nvSpPr>
        <p:spPr>
          <a:xfrm>
            <a:off x="4305208" y="6527722"/>
            <a:ext cx="284462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TGV </a:t>
            </a:r>
            <a:r>
              <a:rPr sz="1452" spc="-5" dirty="0">
                <a:latin typeface="Comic Sans MS"/>
                <a:cs typeface="Comic Sans MS"/>
              </a:rPr>
              <a:t>Méditerranée à CREST</a:t>
            </a:r>
            <a:r>
              <a:rPr sz="1452" spc="-9" dirty="0">
                <a:latin typeface="Comic Sans MS"/>
                <a:cs typeface="Comic Sans MS"/>
              </a:rPr>
              <a:t> </a:t>
            </a:r>
            <a:r>
              <a:rPr sz="1452" spc="-5" dirty="0">
                <a:latin typeface="Comic Sans MS"/>
                <a:cs typeface="Comic Sans MS"/>
              </a:rPr>
              <a:t>(26)</a:t>
            </a:r>
            <a:endParaRPr sz="1452" dirty="0">
              <a:latin typeface="Comic Sans MS"/>
              <a:cs typeface="Comic Sans MS"/>
            </a:endParaRPr>
          </a:p>
        </p:txBody>
      </p:sp>
    </p:spTree>
    <p:extLst>
      <p:ext uri="{BB962C8B-B14F-4D97-AF65-F5344CB8AC3E}">
        <p14:creationId xmlns:p14="http://schemas.microsoft.com/office/powerpoint/2010/main" val="363774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39875" y="137769"/>
            <a:ext cx="5027087"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ponts-dalle </a:t>
            </a:r>
            <a:r>
              <a:rPr sz="2400" dirty="0"/>
              <a:t>en</a:t>
            </a:r>
            <a:r>
              <a:rPr sz="2400" spc="-23" dirty="0"/>
              <a:t> </a:t>
            </a:r>
            <a:r>
              <a:rPr sz="2400" spc="-5" dirty="0"/>
              <a:t>béton</a:t>
            </a:r>
            <a:endParaRPr sz="2400" dirty="0"/>
          </a:p>
        </p:txBody>
      </p:sp>
      <p:sp>
        <p:nvSpPr>
          <p:cNvPr id="3" name="object 3"/>
          <p:cNvSpPr/>
          <p:nvPr/>
        </p:nvSpPr>
        <p:spPr>
          <a:xfrm>
            <a:off x="6268319" y="3643153"/>
            <a:ext cx="4624968" cy="2817282"/>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6154902" y="99391"/>
            <a:ext cx="4768201" cy="3431730"/>
          </a:xfrm>
          <a:prstGeom prst="rect">
            <a:avLst/>
          </a:prstGeom>
          <a:blipFill>
            <a:blip r:embed="rId3" cstate="print"/>
            <a:stretch>
              <a:fillRect/>
            </a:stretch>
          </a:blipFill>
        </p:spPr>
        <p:txBody>
          <a:bodyPr wrap="square" lIns="0" tIns="0" rIns="0" bIns="0" rtlCol="0"/>
          <a:lstStyle/>
          <a:p>
            <a:endParaRPr sz="1634"/>
          </a:p>
        </p:txBody>
      </p:sp>
      <p:sp>
        <p:nvSpPr>
          <p:cNvPr id="5" name="object 5"/>
          <p:cNvSpPr/>
          <p:nvPr/>
        </p:nvSpPr>
        <p:spPr>
          <a:xfrm>
            <a:off x="347870" y="1033670"/>
            <a:ext cx="4937047" cy="5406887"/>
          </a:xfrm>
          <a:prstGeom prst="rect">
            <a:avLst/>
          </a:prstGeom>
          <a:blipFill>
            <a:blip r:embed="rId4" cstate="print"/>
            <a:stretch>
              <a:fillRect/>
            </a:stretch>
          </a:blipFill>
        </p:spPr>
        <p:txBody>
          <a:bodyPr wrap="square" lIns="0" tIns="0" rIns="0" bIns="0" rtlCol="0"/>
          <a:lstStyle/>
          <a:p>
            <a:endParaRPr sz="1634"/>
          </a:p>
        </p:txBody>
      </p:sp>
      <p:sp>
        <p:nvSpPr>
          <p:cNvPr id="6" name="object 6"/>
          <p:cNvSpPr txBox="1"/>
          <p:nvPr/>
        </p:nvSpPr>
        <p:spPr>
          <a:xfrm>
            <a:off x="5581832" y="6483981"/>
            <a:ext cx="2327686" cy="290946"/>
          </a:xfrm>
          <a:prstGeom prst="rect">
            <a:avLst/>
          </a:prstGeom>
        </p:spPr>
        <p:txBody>
          <a:bodyPr vert="horz" wrap="square" lIns="0" tIns="11526" rIns="0" bIns="0" rtlCol="0">
            <a:spAutoFit/>
          </a:bodyPr>
          <a:lstStyle/>
          <a:p>
            <a:pPr marL="11527">
              <a:spcBef>
                <a:spcPts val="91"/>
              </a:spcBef>
            </a:pPr>
            <a:r>
              <a:rPr sz="1815" b="1" dirty="0">
                <a:latin typeface="Comic Sans MS"/>
                <a:cs typeface="Comic Sans MS"/>
              </a:rPr>
              <a:t>Coffrages </a:t>
            </a:r>
            <a:r>
              <a:rPr sz="1815" b="1" spc="-5" dirty="0">
                <a:latin typeface="Comic Sans MS"/>
                <a:cs typeface="Comic Sans MS"/>
              </a:rPr>
              <a:t>de</a:t>
            </a:r>
            <a:r>
              <a:rPr sz="1815" b="1" spc="-118" dirty="0">
                <a:latin typeface="Comic Sans MS"/>
                <a:cs typeface="Comic Sans MS"/>
              </a:rPr>
              <a:t> </a:t>
            </a:r>
            <a:r>
              <a:rPr sz="1815" b="1" dirty="0">
                <a:latin typeface="Comic Sans MS"/>
                <a:cs typeface="Comic Sans MS"/>
              </a:rPr>
              <a:t>tablier</a:t>
            </a:r>
            <a:endParaRPr sz="1815" dirty="0">
              <a:latin typeface="Comic Sans MS"/>
              <a:cs typeface="Comic Sans MS"/>
            </a:endParaRPr>
          </a:p>
        </p:txBody>
      </p:sp>
    </p:spTree>
    <p:extLst>
      <p:ext uri="{BB962C8B-B14F-4D97-AF65-F5344CB8AC3E}">
        <p14:creationId xmlns:p14="http://schemas.microsoft.com/office/powerpoint/2010/main" val="35145445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2979245" y="1077455"/>
            <a:ext cx="6025243" cy="4019710"/>
            <a:chOff x="1912497" y="1187195"/>
            <a:chExt cx="6638925" cy="4429125"/>
          </a:xfrm>
        </p:grpSpPr>
        <p:sp>
          <p:nvSpPr>
            <p:cNvPr id="4" name="object 4"/>
            <p:cNvSpPr/>
            <p:nvPr/>
          </p:nvSpPr>
          <p:spPr>
            <a:xfrm>
              <a:off x="1912497" y="2933700"/>
              <a:ext cx="6638543" cy="268223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1912493" y="1679447"/>
              <a:ext cx="6629400" cy="3937000"/>
            </a:xfrm>
            <a:custGeom>
              <a:avLst/>
              <a:gdLst/>
              <a:ahLst/>
              <a:cxnLst/>
              <a:rect l="l" t="t" r="r" b="b"/>
              <a:pathLst>
                <a:path w="6629400" h="3937000">
                  <a:moveTo>
                    <a:pt x="850392" y="207264"/>
                  </a:moveTo>
                  <a:lnTo>
                    <a:pt x="762000" y="198120"/>
                  </a:lnTo>
                  <a:lnTo>
                    <a:pt x="739140" y="146304"/>
                  </a:lnTo>
                  <a:lnTo>
                    <a:pt x="728472" y="137160"/>
                  </a:lnTo>
                  <a:lnTo>
                    <a:pt x="705612" y="108204"/>
                  </a:lnTo>
                  <a:lnTo>
                    <a:pt x="673608" y="86868"/>
                  </a:lnTo>
                  <a:lnTo>
                    <a:pt x="646176" y="71628"/>
                  </a:lnTo>
                  <a:lnTo>
                    <a:pt x="623316" y="76200"/>
                  </a:lnTo>
                  <a:lnTo>
                    <a:pt x="606552" y="91440"/>
                  </a:lnTo>
                  <a:lnTo>
                    <a:pt x="594360" y="141732"/>
                  </a:lnTo>
                  <a:lnTo>
                    <a:pt x="598932" y="198120"/>
                  </a:lnTo>
                  <a:lnTo>
                    <a:pt x="612648" y="251460"/>
                  </a:lnTo>
                  <a:lnTo>
                    <a:pt x="627888" y="294132"/>
                  </a:lnTo>
                  <a:lnTo>
                    <a:pt x="655320" y="336804"/>
                  </a:lnTo>
                  <a:lnTo>
                    <a:pt x="679704" y="355092"/>
                  </a:lnTo>
                  <a:lnTo>
                    <a:pt x="713232" y="355092"/>
                  </a:lnTo>
                  <a:lnTo>
                    <a:pt x="746760" y="342900"/>
                  </a:lnTo>
                  <a:lnTo>
                    <a:pt x="763524" y="312420"/>
                  </a:lnTo>
                  <a:lnTo>
                    <a:pt x="772668" y="272796"/>
                  </a:lnTo>
                  <a:lnTo>
                    <a:pt x="769620" y="222504"/>
                  </a:lnTo>
                  <a:lnTo>
                    <a:pt x="847344" y="228600"/>
                  </a:lnTo>
                  <a:lnTo>
                    <a:pt x="850392" y="207264"/>
                  </a:lnTo>
                  <a:close/>
                </a:path>
                <a:path w="6629400" h="3937000">
                  <a:moveTo>
                    <a:pt x="1625600" y="2023884"/>
                  </a:moveTo>
                  <a:lnTo>
                    <a:pt x="1612900" y="1999500"/>
                  </a:lnTo>
                  <a:lnTo>
                    <a:pt x="1612900" y="1978164"/>
                  </a:lnTo>
                  <a:lnTo>
                    <a:pt x="1600200" y="1961400"/>
                  </a:lnTo>
                  <a:lnTo>
                    <a:pt x="1600200" y="1911108"/>
                  </a:lnTo>
                  <a:lnTo>
                    <a:pt x="1587500" y="1876056"/>
                  </a:lnTo>
                  <a:lnTo>
                    <a:pt x="1587500" y="1842528"/>
                  </a:lnTo>
                  <a:lnTo>
                    <a:pt x="1574800" y="1804428"/>
                  </a:lnTo>
                  <a:lnTo>
                    <a:pt x="1574800" y="1729752"/>
                  </a:lnTo>
                  <a:lnTo>
                    <a:pt x="1562100" y="1656600"/>
                  </a:lnTo>
                  <a:lnTo>
                    <a:pt x="1562100" y="1621548"/>
                  </a:lnTo>
                  <a:lnTo>
                    <a:pt x="1549400" y="1478292"/>
                  </a:lnTo>
                  <a:lnTo>
                    <a:pt x="1549400" y="1693176"/>
                  </a:lnTo>
                  <a:lnTo>
                    <a:pt x="1562100" y="1731276"/>
                  </a:lnTo>
                  <a:lnTo>
                    <a:pt x="1562100" y="1767852"/>
                  </a:lnTo>
                  <a:lnTo>
                    <a:pt x="1574800" y="1805952"/>
                  </a:lnTo>
                  <a:lnTo>
                    <a:pt x="1574800" y="1844052"/>
                  </a:lnTo>
                  <a:lnTo>
                    <a:pt x="1587500" y="1877580"/>
                  </a:lnTo>
                  <a:lnTo>
                    <a:pt x="1587500" y="1912632"/>
                  </a:lnTo>
                  <a:lnTo>
                    <a:pt x="1600200" y="1962924"/>
                  </a:lnTo>
                  <a:lnTo>
                    <a:pt x="1600200" y="1990356"/>
                  </a:lnTo>
                  <a:lnTo>
                    <a:pt x="1612900" y="2002548"/>
                  </a:lnTo>
                  <a:lnTo>
                    <a:pt x="1612900" y="2026932"/>
                  </a:lnTo>
                  <a:lnTo>
                    <a:pt x="1625600" y="2037600"/>
                  </a:lnTo>
                  <a:lnTo>
                    <a:pt x="1625600" y="2023884"/>
                  </a:lnTo>
                  <a:close/>
                </a:path>
                <a:path w="6629400" h="3937000">
                  <a:moveTo>
                    <a:pt x="6629400" y="1258836"/>
                  </a:moveTo>
                  <a:lnTo>
                    <a:pt x="5016500" y="1255788"/>
                  </a:lnTo>
                  <a:lnTo>
                    <a:pt x="5016500" y="1266456"/>
                  </a:lnTo>
                  <a:lnTo>
                    <a:pt x="5016500" y="1315224"/>
                  </a:lnTo>
                  <a:lnTo>
                    <a:pt x="5003800" y="1344180"/>
                  </a:lnTo>
                  <a:lnTo>
                    <a:pt x="4991100" y="1402092"/>
                  </a:lnTo>
                  <a:lnTo>
                    <a:pt x="4991100" y="1429524"/>
                  </a:lnTo>
                  <a:lnTo>
                    <a:pt x="4978400" y="1458480"/>
                  </a:lnTo>
                  <a:lnTo>
                    <a:pt x="4978400" y="1505724"/>
                  </a:lnTo>
                  <a:lnTo>
                    <a:pt x="4965700" y="1548396"/>
                  </a:lnTo>
                  <a:lnTo>
                    <a:pt x="4953000" y="1569732"/>
                  </a:lnTo>
                  <a:lnTo>
                    <a:pt x="4953000" y="1612404"/>
                  </a:lnTo>
                  <a:lnTo>
                    <a:pt x="4940300" y="1633740"/>
                  </a:lnTo>
                  <a:lnTo>
                    <a:pt x="4940300" y="1656600"/>
                  </a:lnTo>
                  <a:lnTo>
                    <a:pt x="4864100" y="1935492"/>
                  </a:lnTo>
                  <a:lnTo>
                    <a:pt x="4838700" y="1981212"/>
                  </a:lnTo>
                  <a:lnTo>
                    <a:pt x="4826000" y="2028456"/>
                  </a:lnTo>
                  <a:lnTo>
                    <a:pt x="4826000" y="2058936"/>
                  </a:lnTo>
                  <a:lnTo>
                    <a:pt x="4762500" y="2211336"/>
                  </a:lnTo>
                  <a:lnTo>
                    <a:pt x="4749800" y="2243340"/>
                  </a:lnTo>
                  <a:lnTo>
                    <a:pt x="4749800" y="2272296"/>
                  </a:lnTo>
                  <a:lnTo>
                    <a:pt x="4737100" y="2287536"/>
                  </a:lnTo>
                  <a:lnTo>
                    <a:pt x="4711700" y="2328684"/>
                  </a:lnTo>
                  <a:lnTo>
                    <a:pt x="4660900" y="2406408"/>
                  </a:lnTo>
                  <a:lnTo>
                    <a:pt x="4635500" y="2435364"/>
                  </a:lnTo>
                  <a:lnTo>
                    <a:pt x="4635500" y="2449080"/>
                  </a:lnTo>
                  <a:lnTo>
                    <a:pt x="4622800" y="2464320"/>
                  </a:lnTo>
                  <a:lnTo>
                    <a:pt x="4610100" y="2481084"/>
                  </a:lnTo>
                  <a:lnTo>
                    <a:pt x="4610100" y="2496324"/>
                  </a:lnTo>
                  <a:lnTo>
                    <a:pt x="4584700" y="2526804"/>
                  </a:lnTo>
                  <a:lnTo>
                    <a:pt x="4584700" y="2540520"/>
                  </a:lnTo>
                  <a:lnTo>
                    <a:pt x="4572000" y="2552712"/>
                  </a:lnTo>
                  <a:lnTo>
                    <a:pt x="4521200" y="2607576"/>
                  </a:lnTo>
                  <a:lnTo>
                    <a:pt x="4521200" y="2613672"/>
                  </a:lnTo>
                  <a:lnTo>
                    <a:pt x="4508500" y="2631960"/>
                  </a:lnTo>
                  <a:lnTo>
                    <a:pt x="4495800" y="2645676"/>
                  </a:lnTo>
                  <a:lnTo>
                    <a:pt x="4495800" y="2656344"/>
                  </a:lnTo>
                  <a:lnTo>
                    <a:pt x="4483100" y="2673108"/>
                  </a:lnTo>
                  <a:lnTo>
                    <a:pt x="4457700" y="2689872"/>
                  </a:lnTo>
                  <a:lnTo>
                    <a:pt x="4419600" y="2721876"/>
                  </a:lnTo>
                  <a:lnTo>
                    <a:pt x="4406900" y="2738640"/>
                  </a:lnTo>
                  <a:lnTo>
                    <a:pt x="4381500" y="2755404"/>
                  </a:lnTo>
                  <a:lnTo>
                    <a:pt x="4368800" y="2773692"/>
                  </a:lnTo>
                  <a:lnTo>
                    <a:pt x="4343400" y="2793504"/>
                  </a:lnTo>
                  <a:lnTo>
                    <a:pt x="4318000" y="2836176"/>
                  </a:lnTo>
                  <a:lnTo>
                    <a:pt x="4241800" y="2924568"/>
                  </a:lnTo>
                  <a:lnTo>
                    <a:pt x="4203700" y="2967240"/>
                  </a:lnTo>
                  <a:lnTo>
                    <a:pt x="4127500" y="3049536"/>
                  </a:lnTo>
                  <a:lnTo>
                    <a:pt x="4089400" y="3089160"/>
                  </a:lnTo>
                  <a:lnTo>
                    <a:pt x="4038600" y="3127260"/>
                  </a:lnTo>
                  <a:lnTo>
                    <a:pt x="4000500" y="3163836"/>
                  </a:lnTo>
                  <a:lnTo>
                    <a:pt x="3924300" y="3214128"/>
                  </a:lnTo>
                  <a:lnTo>
                    <a:pt x="3911600" y="3229368"/>
                  </a:lnTo>
                  <a:lnTo>
                    <a:pt x="3835400" y="3270516"/>
                  </a:lnTo>
                  <a:lnTo>
                    <a:pt x="3810000" y="3282708"/>
                  </a:lnTo>
                  <a:lnTo>
                    <a:pt x="3759200" y="3304044"/>
                  </a:lnTo>
                  <a:lnTo>
                    <a:pt x="3695700" y="3322332"/>
                  </a:lnTo>
                  <a:lnTo>
                    <a:pt x="3670300" y="3329952"/>
                  </a:lnTo>
                  <a:lnTo>
                    <a:pt x="3644900" y="3336048"/>
                  </a:lnTo>
                  <a:lnTo>
                    <a:pt x="3581400" y="3342144"/>
                  </a:lnTo>
                  <a:lnTo>
                    <a:pt x="3543300" y="3345192"/>
                  </a:lnTo>
                  <a:lnTo>
                    <a:pt x="3467100" y="3354336"/>
                  </a:lnTo>
                  <a:lnTo>
                    <a:pt x="3429000" y="3357384"/>
                  </a:lnTo>
                  <a:lnTo>
                    <a:pt x="3390900" y="3361956"/>
                  </a:lnTo>
                  <a:lnTo>
                    <a:pt x="3314700" y="3365004"/>
                  </a:lnTo>
                  <a:lnTo>
                    <a:pt x="3276600" y="3365004"/>
                  </a:lnTo>
                  <a:lnTo>
                    <a:pt x="3225800" y="3360432"/>
                  </a:lnTo>
                  <a:lnTo>
                    <a:pt x="3187700" y="3354336"/>
                  </a:lnTo>
                  <a:lnTo>
                    <a:pt x="3162300" y="3349764"/>
                  </a:lnTo>
                  <a:lnTo>
                    <a:pt x="3136900" y="3340620"/>
                  </a:lnTo>
                  <a:lnTo>
                    <a:pt x="3111500" y="3334524"/>
                  </a:lnTo>
                  <a:lnTo>
                    <a:pt x="3073400" y="3311664"/>
                  </a:lnTo>
                  <a:lnTo>
                    <a:pt x="3073400" y="3310140"/>
                  </a:lnTo>
                  <a:lnTo>
                    <a:pt x="3060700" y="3310140"/>
                  </a:lnTo>
                  <a:lnTo>
                    <a:pt x="3048000" y="3307092"/>
                  </a:lnTo>
                  <a:lnTo>
                    <a:pt x="2997200" y="3297948"/>
                  </a:lnTo>
                  <a:lnTo>
                    <a:pt x="2971800" y="3291852"/>
                  </a:lnTo>
                  <a:lnTo>
                    <a:pt x="2933700" y="3279660"/>
                  </a:lnTo>
                  <a:lnTo>
                    <a:pt x="2895600" y="3264420"/>
                  </a:lnTo>
                  <a:lnTo>
                    <a:pt x="2844800" y="3246132"/>
                  </a:lnTo>
                  <a:lnTo>
                    <a:pt x="2832100" y="3235464"/>
                  </a:lnTo>
                  <a:lnTo>
                    <a:pt x="2806700" y="3224796"/>
                  </a:lnTo>
                  <a:lnTo>
                    <a:pt x="2794000" y="3214128"/>
                  </a:lnTo>
                  <a:lnTo>
                    <a:pt x="2768600" y="3201936"/>
                  </a:lnTo>
                  <a:lnTo>
                    <a:pt x="2730500" y="3174504"/>
                  </a:lnTo>
                  <a:lnTo>
                    <a:pt x="2730500" y="3171456"/>
                  </a:lnTo>
                  <a:lnTo>
                    <a:pt x="2705100" y="3165360"/>
                  </a:lnTo>
                  <a:lnTo>
                    <a:pt x="2692400" y="3160788"/>
                  </a:lnTo>
                  <a:lnTo>
                    <a:pt x="2679700" y="3157740"/>
                  </a:lnTo>
                  <a:lnTo>
                    <a:pt x="2667000" y="3153168"/>
                  </a:lnTo>
                  <a:lnTo>
                    <a:pt x="2654300" y="3150120"/>
                  </a:lnTo>
                  <a:lnTo>
                    <a:pt x="2603500" y="3131832"/>
                  </a:lnTo>
                  <a:lnTo>
                    <a:pt x="2552700" y="3112020"/>
                  </a:lnTo>
                  <a:lnTo>
                    <a:pt x="2527300" y="3110496"/>
                  </a:lnTo>
                  <a:lnTo>
                    <a:pt x="2463800" y="3095256"/>
                  </a:lnTo>
                  <a:lnTo>
                    <a:pt x="2451100" y="3086112"/>
                  </a:lnTo>
                  <a:lnTo>
                    <a:pt x="2425700" y="3078492"/>
                  </a:lnTo>
                  <a:lnTo>
                    <a:pt x="2349500" y="3051060"/>
                  </a:lnTo>
                  <a:lnTo>
                    <a:pt x="2311400" y="3038868"/>
                  </a:lnTo>
                  <a:lnTo>
                    <a:pt x="2273300" y="3028200"/>
                  </a:lnTo>
                  <a:lnTo>
                    <a:pt x="2260600" y="3023628"/>
                  </a:lnTo>
                  <a:lnTo>
                    <a:pt x="2235200" y="3017532"/>
                  </a:lnTo>
                  <a:lnTo>
                    <a:pt x="2222500" y="3009912"/>
                  </a:lnTo>
                  <a:lnTo>
                    <a:pt x="2197100" y="3000768"/>
                  </a:lnTo>
                  <a:lnTo>
                    <a:pt x="2184400" y="2997720"/>
                  </a:lnTo>
                  <a:lnTo>
                    <a:pt x="2171700" y="2993148"/>
                  </a:lnTo>
                  <a:lnTo>
                    <a:pt x="2159000" y="2987052"/>
                  </a:lnTo>
                  <a:lnTo>
                    <a:pt x="2120900" y="2974860"/>
                  </a:lnTo>
                  <a:lnTo>
                    <a:pt x="2095500" y="2959620"/>
                  </a:lnTo>
                  <a:lnTo>
                    <a:pt x="2057400" y="2932188"/>
                  </a:lnTo>
                  <a:lnTo>
                    <a:pt x="2044700" y="2910852"/>
                  </a:lnTo>
                  <a:lnTo>
                    <a:pt x="2019300" y="2889516"/>
                  </a:lnTo>
                  <a:lnTo>
                    <a:pt x="1993900" y="2865132"/>
                  </a:lnTo>
                  <a:lnTo>
                    <a:pt x="1981200" y="2857512"/>
                  </a:lnTo>
                  <a:lnTo>
                    <a:pt x="1968500" y="2851416"/>
                  </a:lnTo>
                  <a:lnTo>
                    <a:pt x="1955800" y="2839224"/>
                  </a:lnTo>
                  <a:lnTo>
                    <a:pt x="1930400" y="2828556"/>
                  </a:lnTo>
                  <a:lnTo>
                    <a:pt x="1930400" y="2822460"/>
                  </a:lnTo>
                  <a:lnTo>
                    <a:pt x="1917700" y="2816364"/>
                  </a:lnTo>
                  <a:lnTo>
                    <a:pt x="1879600" y="2776740"/>
                  </a:lnTo>
                  <a:lnTo>
                    <a:pt x="1854200" y="2744736"/>
                  </a:lnTo>
                  <a:lnTo>
                    <a:pt x="1841500" y="2711208"/>
                  </a:lnTo>
                  <a:lnTo>
                    <a:pt x="1828800" y="2692920"/>
                  </a:lnTo>
                  <a:lnTo>
                    <a:pt x="1816100" y="2656344"/>
                  </a:lnTo>
                  <a:lnTo>
                    <a:pt x="1816100" y="2638056"/>
                  </a:lnTo>
                  <a:lnTo>
                    <a:pt x="1803400" y="2618244"/>
                  </a:lnTo>
                  <a:lnTo>
                    <a:pt x="1790700" y="2581668"/>
                  </a:lnTo>
                  <a:lnTo>
                    <a:pt x="1778000" y="2548140"/>
                  </a:lnTo>
                  <a:lnTo>
                    <a:pt x="1778000" y="2529852"/>
                  </a:lnTo>
                  <a:lnTo>
                    <a:pt x="1739900" y="2484132"/>
                  </a:lnTo>
                  <a:lnTo>
                    <a:pt x="1701800" y="2397264"/>
                  </a:lnTo>
                  <a:lnTo>
                    <a:pt x="1689100" y="2339352"/>
                  </a:lnTo>
                  <a:lnTo>
                    <a:pt x="1663700" y="2281440"/>
                  </a:lnTo>
                  <a:lnTo>
                    <a:pt x="1663700" y="2222004"/>
                  </a:lnTo>
                  <a:lnTo>
                    <a:pt x="1651000" y="2157996"/>
                  </a:lnTo>
                  <a:lnTo>
                    <a:pt x="1638300" y="2124468"/>
                  </a:lnTo>
                  <a:lnTo>
                    <a:pt x="1638300" y="2049792"/>
                  </a:lnTo>
                  <a:lnTo>
                    <a:pt x="1625600" y="2043696"/>
                  </a:lnTo>
                  <a:lnTo>
                    <a:pt x="1625600" y="2090940"/>
                  </a:lnTo>
                  <a:lnTo>
                    <a:pt x="1638300" y="2125992"/>
                  </a:lnTo>
                  <a:lnTo>
                    <a:pt x="1638300" y="2191524"/>
                  </a:lnTo>
                  <a:lnTo>
                    <a:pt x="1651000" y="2223528"/>
                  </a:lnTo>
                  <a:lnTo>
                    <a:pt x="1651000" y="2254008"/>
                  </a:lnTo>
                  <a:lnTo>
                    <a:pt x="1663700" y="2284488"/>
                  </a:lnTo>
                  <a:lnTo>
                    <a:pt x="1676400" y="2342400"/>
                  </a:lnTo>
                  <a:lnTo>
                    <a:pt x="1701800" y="2400312"/>
                  </a:lnTo>
                  <a:lnTo>
                    <a:pt x="1701800" y="2429268"/>
                  </a:lnTo>
                  <a:lnTo>
                    <a:pt x="1727200" y="2459748"/>
                  </a:lnTo>
                  <a:lnTo>
                    <a:pt x="1739900" y="2488704"/>
                  </a:lnTo>
                  <a:lnTo>
                    <a:pt x="1752600" y="2519184"/>
                  </a:lnTo>
                  <a:lnTo>
                    <a:pt x="1765300" y="2535948"/>
                  </a:lnTo>
                  <a:lnTo>
                    <a:pt x="1778000" y="2551188"/>
                  </a:lnTo>
                  <a:lnTo>
                    <a:pt x="1778000" y="2584716"/>
                  </a:lnTo>
                  <a:lnTo>
                    <a:pt x="1790700" y="2621292"/>
                  </a:lnTo>
                  <a:lnTo>
                    <a:pt x="1803400" y="2641104"/>
                  </a:lnTo>
                  <a:lnTo>
                    <a:pt x="1828800" y="2714256"/>
                  </a:lnTo>
                  <a:lnTo>
                    <a:pt x="1841500" y="2732544"/>
                  </a:lnTo>
                  <a:lnTo>
                    <a:pt x="1866900" y="2766072"/>
                  </a:lnTo>
                  <a:lnTo>
                    <a:pt x="1866900" y="2781312"/>
                  </a:lnTo>
                  <a:lnTo>
                    <a:pt x="1879600" y="2796552"/>
                  </a:lnTo>
                  <a:lnTo>
                    <a:pt x="1917700" y="2823984"/>
                  </a:lnTo>
                  <a:lnTo>
                    <a:pt x="1930400" y="2836176"/>
                  </a:lnTo>
                  <a:lnTo>
                    <a:pt x="1955800" y="2848368"/>
                  </a:lnTo>
                  <a:lnTo>
                    <a:pt x="1968500" y="2859036"/>
                  </a:lnTo>
                  <a:lnTo>
                    <a:pt x="1981200" y="2866656"/>
                  </a:lnTo>
                  <a:lnTo>
                    <a:pt x="1981200" y="2872752"/>
                  </a:lnTo>
                  <a:lnTo>
                    <a:pt x="2057400" y="2938284"/>
                  </a:lnTo>
                  <a:lnTo>
                    <a:pt x="2095500" y="2967240"/>
                  </a:lnTo>
                  <a:lnTo>
                    <a:pt x="2133600" y="2990100"/>
                  </a:lnTo>
                  <a:lnTo>
                    <a:pt x="2171700" y="3002292"/>
                  </a:lnTo>
                  <a:lnTo>
                    <a:pt x="2184400" y="3006864"/>
                  </a:lnTo>
                  <a:lnTo>
                    <a:pt x="2197100" y="3009912"/>
                  </a:lnTo>
                  <a:lnTo>
                    <a:pt x="2209800" y="3019056"/>
                  </a:lnTo>
                  <a:lnTo>
                    <a:pt x="2235200" y="3026676"/>
                  </a:lnTo>
                  <a:lnTo>
                    <a:pt x="2247900" y="3032772"/>
                  </a:lnTo>
                  <a:lnTo>
                    <a:pt x="2273300" y="3037344"/>
                  </a:lnTo>
                  <a:lnTo>
                    <a:pt x="2311400" y="3048012"/>
                  </a:lnTo>
                  <a:lnTo>
                    <a:pt x="2324100" y="3054108"/>
                  </a:lnTo>
                  <a:lnTo>
                    <a:pt x="2349500" y="3060204"/>
                  </a:lnTo>
                  <a:lnTo>
                    <a:pt x="2425700" y="3087636"/>
                  </a:lnTo>
                  <a:lnTo>
                    <a:pt x="2438400" y="3095256"/>
                  </a:lnTo>
                  <a:lnTo>
                    <a:pt x="2463800" y="3102876"/>
                  </a:lnTo>
                  <a:lnTo>
                    <a:pt x="2476500" y="3107448"/>
                  </a:lnTo>
                  <a:lnTo>
                    <a:pt x="2527300" y="3119640"/>
                  </a:lnTo>
                  <a:lnTo>
                    <a:pt x="2540000" y="3121164"/>
                  </a:lnTo>
                  <a:lnTo>
                    <a:pt x="2603500" y="3140976"/>
                  </a:lnTo>
                  <a:lnTo>
                    <a:pt x="2654300" y="3159264"/>
                  </a:lnTo>
                  <a:lnTo>
                    <a:pt x="2667000" y="3162312"/>
                  </a:lnTo>
                  <a:lnTo>
                    <a:pt x="2679700" y="3166884"/>
                  </a:lnTo>
                  <a:lnTo>
                    <a:pt x="2692400" y="3169932"/>
                  </a:lnTo>
                  <a:lnTo>
                    <a:pt x="2705100" y="3174504"/>
                  </a:lnTo>
                  <a:lnTo>
                    <a:pt x="2717800" y="3177552"/>
                  </a:lnTo>
                  <a:lnTo>
                    <a:pt x="2717800" y="3180600"/>
                  </a:lnTo>
                  <a:lnTo>
                    <a:pt x="2730500" y="3182124"/>
                  </a:lnTo>
                  <a:lnTo>
                    <a:pt x="2743200" y="3195840"/>
                  </a:lnTo>
                  <a:lnTo>
                    <a:pt x="2768600" y="3209556"/>
                  </a:lnTo>
                  <a:lnTo>
                    <a:pt x="2781300" y="3221748"/>
                  </a:lnTo>
                  <a:lnTo>
                    <a:pt x="2806700" y="3233940"/>
                  </a:lnTo>
                  <a:lnTo>
                    <a:pt x="2819400" y="3244608"/>
                  </a:lnTo>
                  <a:lnTo>
                    <a:pt x="2844800" y="3253752"/>
                  </a:lnTo>
                  <a:lnTo>
                    <a:pt x="2870200" y="3264420"/>
                  </a:lnTo>
                  <a:lnTo>
                    <a:pt x="2882900" y="3273564"/>
                  </a:lnTo>
                  <a:lnTo>
                    <a:pt x="2933700" y="3288804"/>
                  </a:lnTo>
                  <a:lnTo>
                    <a:pt x="2959100" y="3294900"/>
                  </a:lnTo>
                  <a:lnTo>
                    <a:pt x="2971800" y="3300996"/>
                  </a:lnTo>
                  <a:lnTo>
                    <a:pt x="2997200" y="3307092"/>
                  </a:lnTo>
                  <a:lnTo>
                    <a:pt x="3048000" y="3316236"/>
                  </a:lnTo>
                  <a:lnTo>
                    <a:pt x="3060700" y="3319284"/>
                  </a:lnTo>
                  <a:lnTo>
                    <a:pt x="3073400" y="3328428"/>
                  </a:lnTo>
                  <a:lnTo>
                    <a:pt x="3111500" y="3343668"/>
                  </a:lnTo>
                  <a:lnTo>
                    <a:pt x="3124200" y="3349764"/>
                  </a:lnTo>
                  <a:lnTo>
                    <a:pt x="3149600" y="3354336"/>
                  </a:lnTo>
                  <a:lnTo>
                    <a:pt x="3162300" y="3358908"/>
                  </a:lnTo>
                  <a:lnTo>
                    <a:pt x="3187700" y="3363480"/>
                  </a:lnTo>
                  <a:lnTo>
                    <a:pt x="3200400" y="3366528"/>
                  </a:lnTo>
                  <a:lnTo>
                    <a:pt x="3238500" y="3371100"/>
                  </a:lnTo>
                  <a:lnTo>
                    <a:pt x="3276600" y="3374148"/>
                  </a:lnTo>
                  <a:lnTo>
                    <a:pt x="3314700" y="3374148"/>
                  </a:lnTo>
                  <a:lnTo>
                    <a:pt x="3390900" y="3371100"/>
                  </a:lnTo>
                  <a:lnTo>
                    <a:pt x="3429000" y="3368052"/>
                  </a:lnTo>
                  <a:lnTo>
                    <a:pt x="3505200" y="3358908"/>
                  </a:lnTo>
                  <a:lnTo>
                    <a:pt x="3543300" y="3355860"/>
                  </a:lnTo>
                  <a:lnTo>
                    <a:pt x="3581400" y="3351288"/>
                  </a:lnTo>
                  <a:lnTo>
                    <a:pt x="3619500" y="3348240"/>
                  </a:lnTo>
                  <a:lnTo>
                    <a:pt x="3644900" y="3345192"/>
                  </a:lnTo>
                  <a:lnTo>
                    <a:pt x="3683000" y="3339096"/>
                  </a:lnTo>
                  <a:lnTo>
                    <a:pt x="3759200" y="3313188"/>
                  </a:lnTo>
                  <a:lnTo>
                    <a:pt x="3810000" y="3291852"/>
                  </a:lnTo>
                  <a:lnTo>
                    <a:pt x="3835400" y="3278136"/>
                  </a:lnTo>
                  <a:lnTo>
                    <a:pt x="3860800" y="3265944"/>
                  </a:lnTo>
                  <a:lnTo>
                    <a:pt x="3886200" y="3252228"/>
                  </a:lnTo>
                  <a:lnTo>
                    <a:pt x="3937000" y="3221748"/>
                  </a:lnTo>
                  <a:lnTo>
                    <a:pt x="3962400" y="3204984"/>
                  </a:lnTo>
                  <a:lnTo>
                    <a:pt x="4000500" y="3171456"/>
                  </a:lnTo>
                  <a:lnTo>
                    <a:pt x="4051300" y="3134880"/>
                  </a:lnTo>
                  <a:lnTo>
                    <a:pt x="4089400" y="3096780"/>
                  </a:lnTo>
                  <a:lnTo>
                    <a:pt x="4127500" y="3057156"/>
                  </a:lnTo>
                  <a:lnTo>
                    <a:pt x="4178300" y="3016008"/>
                  </a:lnTo>
                  <a:lnTo>
                    <a:pt x="4254500" y="2930664"/>
                  </a:lnTo>
                  <a:lnTo>
                    <a:pt x="4279900" y="2886468"/>
                  </a:lnTo>
                  <a:lnTo>
                    <a:pt x="4318000" y="2842272"/>
                  </a:lnTo>
                  <a:lnTo>
                    <a:pt x="4356100" y="2799600"/>
                  </a:lnTo>
                  <a:lnTo>
                    <a:pt x="4368800" y="2779788"/>
                  </a:lnTo>
                  <a:lnTo>
                    <a:pt x="4394200" y="2763024"/>
                  </a:lnTo>
                  <a:lnTo>
                    <a:pt x="4406900" y="2746260"/>
                  </a:lnTo>
                  <a:lnTo>
                    <a:pt x="4432300" y="2729496"/>
                  </a:lnTo>
                  <a:lnTo>
                    <a:pt x="4470400" y="2697492"/>
                  </a:lnTo>
                  <a:lnTo>
                    <a:pt x="4483100" y="2680728"/>
                  </a:lnTo>
                  <a:lnTo>
                    <a:pt x="4508500" y="2660916"/>
                  </a:lnTo>
                  <a:lnTo>
                    <a:pt x="4508500" y="2648724"/>
                  </a:lnTo>
                  <a:lnTo>
                    <a:pt x="4521200" y="2636532"/>
                  </a:lnTo>
                  <a:lnTo>
                    <a:pt x="4521200" y="2618244"/>
                  </a:lnTo>
                  <a:lnTo>
                    <a:pt x="4533900" y="2613672"/>
                  </a:lnTo>
                  <a:lnTo>
                    <a:pt x="4546600" y="2586240"/>
                  </a:lnTo>
                  <a:lnTo>
                    <a:pt x="4572000" y="2560332"/>
                  </a:lnTo>
                  <a:lnTo>
                    <a:pt x="4597400" y="2532900"/>
                  </a:lnTo>
                  <a:lnTo>
                    <a:pt x="4610100" y="2517660"/>
                  </a:lnTo>
                  <a:lnTo>
                    <a:pt x="4610100" y="2500896"/>
                  </a:lnTo>
                  <a:lnTo>
                    <a:pt x="4622800" y="2484132"/>
                  </a:lnTo>
                  <a:lnTo>
                    <a:pt x="4635500" y="2468892"/>
                  </a:lnTo>
                  <a:lnTo>
                    <a:pt x="4635500" y="2453652"/>
                  </a:lnTo>
                  <a:lnTo>
                    <a:pt x="4648200" y="2439936"/>
                  </a:lnTo>
                  <a:lnTo>
                    <a:pt x="4660900" y="2412504"/>
                  </a:lnTo>
                  <a:lnTo>
                    <a:pt x="4686300" y="2385072"/>
                  </a:lnTo>
                  <a:lnTo>
                    <a:pt x="4699000" y="2360688"/>
                  </a:lnTo>
                  <a:lnTo>
                    <a:pt x="4711700" y="2334780"/>
                  </a:lnTo>
                  <a:lnTo>
                    <a:pt x="4737100" y="2293632"/>
                  </a:lnTo>
                  <a:lnTo>
                    <a:pt x="4749800" y="2278392"/>
                  </a:lnTo>
                  <a:lnTo>
                    <a:pt x="4749800" y="2276868"/>
                  </a:lnTo>
                  <a:lnTo>
                    <a:pt x="4762500" y="2244864"/>
                  </a:lnTo>
                  <a:lnTo>
                    <a:pt x="4787900" y="2153424"/>
                  </a:lnTo>
                  <a:lnTo>
                    <a:pt x="4838700" y="2031504"/>
                  </a:lnTo>
                  <a:lnTo>
                    <a:pt x="4864100" y="1938540"/>
                  </a:lnTo>
                  <a:lnTo>
                    <a:pt x="4902200" y="1845576"/>
                  </a:lnTo>
                  <a:lnTo>
                    <a:pt x="4953000" y="1659648"/>
                  </a:lnTo>
                  <a:lnTo>
                    <a:pt x="4953000" y="1613928"/>
                  </a:lnTo>
                  <a:lnTo>
                    <a:pt x="4965700" y="1571256"/>
                  </a:lnTo>
                  <a:lnTo>
                    <a:pt x="4965700" y="1549920"/>
                  </a:lnTo>
                  <a:lnTo>
                    <a:pt x="4978400" y="1528584"/>
                  </a:lnTo>
                  <a:lnTo>
                    <a:pt x="4978400" y="1508772"/>
                  </a:lnTo>
                  <a:lnTo>
                    <a:pt x="4991100" y="1485912"/>
                  </a:lnTo>
                  <a:lnTo>
                    <a:pt x="4991100" y="1432572"/>
                  </a:lnTo>
                  <a:lnTo>
                    <a:pt x="5016500" y="1345704"/>
                  </a:lnTo>
                  <a:lnTo>
                    <a:pt x="5029200" y="1287792"/>
                  </a:lnTo>
                  <a:lnTo>
                    <a:pt x="5029200" y="1266469"/>
                  </a:lnTo>
                  <a:lnTo>
                    <a:pt x="6616700" y="1269479"/>
                  </a:lnTo>
                  <a:lnTo>
                    <a:pt x="6616700" y="3925836"/>
                  </a:lnTo>
                  <a:lnTo>
                    <a:pt x="76200" y="3925836"/>
                  </a:lnTo>
                  <a:lnTo>
                    <a:pt x="76200" y="3931932"/>
                  </a:lnTo>
                  <a:lnTo>
                    <a:pt x="127" y="1269504"/>
                  </a:lnTo>
                  <a:lnTo>
                    <a:pt x="576897" y="1269504"/>
                  </a:lnTo>
                  <a:lnTo>
                    <a:pt x="573024" y="1272552"/>
                  </a:lnTo>
                  <a:lnTo>
                    <a:pt x="589788" y="1286268"/>
                  </a:lnTo>
                  <a:lnTo>
                    <a:pt x="618096" y="1293888"/>
                  </a:lnTo>
                  <a:lnTo>
                    <a:pt x="635723" y="1293888"/>
                  </a:lnTo>
                  <a:lnTo>
                    <a:pt x="673608" y="1275600"/>
                  </a:lnTo>
                  <a:lnTo>
                    <a:pt x="688505" y="1269504"/>
                  </a:lnTo>
                  <a:lnTo>
                    <a:pt x="868972" y="1269504"/>
                  </a:lnTo>
                  <a:lnTo>
                    <a:pt x="867156" y="1278636"/>
                  </a:lnTo>
                  <a:lnTo>
                    <a:pt x="883920" y="1278636"/>
                  </a:lnTo>
                  <a:lnTo>
                    <a:pt x="909828" y="1271016"/>
                  </a:lnTo>
                  <a:lnTo>
                    <a:pt x="917448" y="1272540"/>
                  </a:lnTo>
                  <a:lnTo>
                    <a:pt x="972312" y="1275588"/>
                  </a:lnTo>
                  <a:lnTo>
                    <a:pt x="1013460" y="1289304"/>
                  </a:lnTo>
                  <a:lnTo>
                    <a:pt x="1027176" y="1281684"/>
                  </a:lnTo>
                  <a:lnTo>
                    <a:pt x="1033259" y="1269504"/>
                  </a:lnTo>
                  <a:lnTo>
                    <a:pt x="1511300" y="1269504"/>
                  </a:lnTo>
                  <a:lnTo>
                    <a:pt x="1512887" y="1269504"/>
                  </a:lnTo>
                  <a:lnTo>
                    <a:pt x="1536700" y="1338084"/>
                  </a:lnTo>
                  <a:lnTo>
                    <a:pt x="1536700" y="1408188"/>
                  </a:lnTo>
                  <a:lnTo>
                    <a:pt x="1549400" y="1444764"/>
                  </a:lnTo>
                  <a:lnTo>
                    <a:pt x="1549400" y="1371612"/>
                  </a:lnTo>
                  <a:lnTo>
                    <a:pt x="1536700" y="1336560"/>
                  </a:lnTo>
                  <a:lnTo>
                    <a:pt x="1536700" y="1299984"/>
                  </a:lnTo>
                  <a:lnTo>
                    <a:pt x="1524000" y="1263408"/>
                  </a:lnTo>
                  <a:lnTo>
                    <a:pt x="1524000" y="1258836"/>
                  </a:lnTo>
                  <a:lnTo>
                    <a:pt x="1038593" y="1258836"/>
                  </a:lnTo>
                  <a:lnTo>
                    <a:pt x="1040892" y="1254252"/>
                  </a:lnTo>
                  <a:lnTo>
                    <a:pt x="1027176" y="1239012"/>
                  </a:lnTo>
                  <a:lnTo>
                    <a:pt x="966216" y="1237488"/>
                  </a:lnTo>
                  <a:lnTo>
                    <a:pt x="923544" y="1243584"/>
                  </a:lnTo>
                  <a:lnTo>
                    <a:pt x="900684" y="1254252"/>
                  </a:lnTo>
                  <a:lnTo>
                    <a:pt x="903732" y="1228344"/>
                  </a:lnTo>
                  <a:lnTo>
                    <a:pt x="926592" y="1190244"/>
                  </a:lnTo>
                  <a:lnTo>
                    <a:pt x="944880" y="1130808"/>
                  </a:lnTo>
                  <a:lnTo>
                    <a:pt x="960120" y="1078992"/>
                  </a:lnTo>
                  <a:lnTo>
                    <a:pt x="949452" y="1021080"/>
                  </a:lnTo>
                  <a:lnTo>
                    <a:pt x="932688" y="958596"/>
                  </a:lnTo>
                  <a:lnTo>
                    <a:pt x="923544" y="939482"/>
                  </a:lnTo>
                  <a:lnTo>
                    <a:pt x="923544" y="1053084"/>
                  </a:lnTo>
                  <a:lnTo>
                    <a:pt x="920496" y="1086612"/>
                  </a:lnTo>
                  <a:lnTo>
                    <a:pt x="906780" y="1161288"/>
                  </a:lnTo>
                  <a:lnTo>
                    <a:pt x="886968" y="1222248"/>
                  </a:lnTo>
                  <a:lnTo>
                    <a:pt x="871728" y="1255776"/>
                  </a:lnTo>
                  <a:lnTo>
                    <a:pt x="871105" y="1258836"/>
                  </a:lnTo>
                  <a:lnTo>
                    <a:pt x="728446" y="1258836"/>
                  </a:lnTo>
                  <a:lnTo>
                    <a:pt x="749808" y="1255788"/>
                  </a:lnTo>
                  <a:lnTo>
                    <a:pt x="766572" y="1251216"/>
                  </a:lnTo>
                  <a:lnTo>
                    <a:pt x="760476" y="1231404"/>
                  </a:lnTo>
                  <a:lnTo>
                    <a:pt x="713232" y="1185684"/>
                  </a:lnTo>
                  <a:lnTo>
                    <a:pt x="684276" y="1135392"/>
                  </a:lnTo>
                  <a:lnTo>
                    <a:pt x="659892" y="1103388"/>
                  </a:lnTo>
                  <a:lnTo>
                    <a:pt x="656844" y="1069860"/>
                  </a:lnTo>
                  <a:lnTo>
                    <a:pt x="669036" y="1016520"/>
                  </a:lnTo>
                  <a:lnTo>
                    <a:pt x="694944" y="960132"/>
                  </a:lnTo>
                  <a:lnTo>
                    <a:pt x="722376" y="864120"/>
                  </a:lnTo>
                  <a:lnTo>
                    <a:pt x="746760" y="807732"/>
                  </a:lnTo>
                  <a:lnTo>
                    <a:pt x="746315" y="802944"/>
                  </a:lnTo>
                  <a:lnTo>
                    <a:pt x="751332" y="803148"/>
                  </a:lnTo>
                  <a:lnTo>
                    <a:pt x="758278" y="801941"/>
                  </a:lnTo>
                  <a:lnTo>
                    <a:pt x="772668" y="819912"/>
                  </a:lnTo>
                  <a:lnTo>
                    <a:pt x="832104" y="871728"/>
                  </a:lnTo>
                  <a:lnTo>
                    <a:pt x="883920" y="938784"/>
                  </a:lnTo>
                  <a:lnTo>
                    <a:pt x="917448" y="1008888"/>
                  </a:lnTo>
                  <a:lnTo>
                    <a:pt x="923544" y="1053084"/>
                  </a:lnTo>
                  <a:lnTo>
                    <a:pt x="923544" y="939482"/>
                  </a:lnTo>
                  <a:lnTo>
                    <a:pt x="899160" y="888492"/>
                  </a:lnTo>
                  <a:lnTo>
                    <a:pt x="850392" y="822960"/>
                  </a:lnTo>
                  <a:lnTo>
                    <a:pt x="809244" y="775716"/>
                  </a:lnTo>
                  <a:lnTo>
                    <a:pt x="808494" y="775182"/>
                  </a:lnTo>
                  <a:lnTo>
                    <a:pt x="818388" y="729996"/>
                  </a:lnTo>
                  <a:lnTo>
                    <a:pt x="818388" y="673849"/>
                  </a:lnTo>
                  <a:lnTo>
                    <a:pt x="826008" y="676656"/>
                  </a:lnTo>
                  <a:lnTo>
                    <a:pt x="864108" y="691896"/>
                  </a:lnTo>
                  <a:lnTo>
                    <a:pt x="886968" y="714756"/>
                  </a:lnTo>
                  <a:lnTo>
                    <a:pt x="903732" y="710184"/>
                  </a:lnTo>
                  <a:lnTo>
                    <a:pt x="920496" y="693420"/>
                  </a:lnTo>
                  <a:lnTo>
                    <a:pt x="880872" y="672084"/>
                  </a:lnTo>
                  <a:lnTo>
                    <a:pt x="838200" y="661416"/>
                  </a:lnTo>
                  <a:lnTo>
                    <a:pt x="818388" y="652500"/>
                  </a:lnTo>
                  <a:lnTo>
                    <a:pt x="818388" y="650748"/>
                  </a:lnTo>
                  <a:lnTo>
                    <a:pt x="817486" y="632409"/>
                  </a:lnTo>
                  <a:lnTo>
                    <a:pt x="848868" y="626364"/>
                  </a:lnTo>
                  <a:lnTo>
                    <a:pt x="870204" y="611124"/>
                  </a:lnTo>
                  <a:lnTo>
                    <a:pt x="912876" y="588264"/>
                  </a:lnTo>
                  <a:lnTo>
                    <a:pt x="949452" y="556260"/>
                  </a:lnTo>
                  <a:lnTo>
                    <a:pt x="970788" y="502920"/>
                  </a:lnTo>
                  <a:lnTo>
                    <a:pt x="960120" y="484632"/>
                  </a:lnTo>
                  <a:lnTo>
                    <a:pt x="937260" y="454634"/>
                  </a:lnTo>
                  <a:lnTo>
                    <a:pt x="937260" y="513588"/>
                  </a:lnTo>
                  <a:lnTo>
                    <a:pt x="912876" y="551688"/>
                  </a:lnTo>
                  <a:lnTo>
                    <a:pt x="880872" y="588264"/>
                  </a:lnTo>
                  <a:lnTo>
                    <a:pt x="821436" y="611124"/>
                  </a:lnTo>
                  <a:lnTo>
                    <a:pt x="816559" y="613384"/>
                  </a:lnTo>
                  <a:lnTo>
                    <a:pt x="807720" y="524256"/>
                  </a:lnTo>
                  <a:lnTo>
                    <a:pt x="798576" y="470916"/>
                  </a:lnTo>
                  <a:lnTo>
                    <a:pt x="780288" y="431292"/>
                  </a:lnTo>
                  <a:lnTo>
                    <a:pt x="779221" y="429768"/>
                  </a:lnTo>
                  <a:lnTo>
                    <a:pt x="780288" y="429768"/>
                  </a:lnTo>
                  <a:lnTo>
                    <a:pt x="868680" y="441960"/>
                  </a:lnTo>
                  <a:lnTo>
                    <a:pt x="912876" y="473964"/>
                  </a:lnTo>
                  <a:lnTo>
                    <a:pt x="937260" y="513588"/>
                  </a:lnTo>
                  <a:lnTo>
                    <a:pt x="937260" y="454634"/>
                  </a:lnTo>
                  <a:lnTo>
                    <a:pt x="899160" y="431292"/>
                  </a:lnTo>
                  <a:lnTo>
                    <a:pt x="845820" y="402336"/>
                  </a:lnTo>
                  <a:lnTo>
                    <a:pt x="797052" y="393192"/>
                  </a:lnTo>
                  <a:lnTo>
                    <a:pt x="748284" y="387096"/>
                  </a:lnTo>
                  <a:lnTo>
                    <a:pt x="747369" y="388620"/>
                  </a:lnTo>
                  <a:lnTo>
                    <a:pt x="725424" y="376428"/>
                  </a:lnTo>
                  <a:lnTo>
                    <a:pt x="702564" y="376428"/>
                  </a:lnTo>
                  <a:lnTo>
                    <a:pt x="679704" y="387096"/>
                  </a:lnTo>
                  <a:lnTo>
                    <a:pt x="675195" y="402869"/>
                  </a:lnTo>
                  <a:lnTo>
                    <a:pt x="641604" y="391668"/>
                  </a:lnTo>
                  <a:lnTo>
                    <a:pt x="591312" y="371856"/>
                  </a:lnTo>
                  <a:lnTo>
                    <a:pt x="557784" y="365760"/>
                  </a:lnTo>
                  <a:lnTo>
                    <a:pt x="524256" y="355092"/>
                  </a:lnTo>
                  <a:lnTo>
                    <a:pt x="463296" y="332232"/>
                  </a:lnTo>
                  <a:lnTo>
                    <a:pt x="434340" y="304800"/>
                  </a:lnTo>
                  <a:lnTo>
                    <a:pt x="428244" y="283464"/>
                  </a:lnTo>
                  <a:lnTo>
                    <a:pt x="435864" y="240792"/>
                  </a:lnTo>
                  <a:lnTo>
                    <a:pt x="452628" y="196596"/>
                  </a:lnTo>
                  <a:lnTo>
                    <a:pt x="478536" y="147828"/>
                  </a:lnTo>
                  <a:lnTo>
                    <a:pt x="496824" y="109728"/>
                  </a:lnTo>
                  <a:lnTo>
                    <a:pt x="528828" y="74676"/>
                  </a:lnTo>
                  <a:lnTo>
                    <a:pt x="533400" y="88392"/>
                  </a:lnTo>
                  <a:lnTo>
                    <a:pt x="563880" y="94488"/>
                  </a:lnTo>
                  <a:lnTo>
                    <a:pt x="591312" y="86868"/>
                  </a:lnTo>
                  <a:lnTo>
                    <a:pt x="594360" y="70104"/>
                  </a:lnTo>
                  <a:lnTo>
                    <a:pt x="591312" y="50292"/>
                  </a:lnTo>
                  <a:lnTo>
                    <a:pt x="580644" y="28956"/>
                  </a:lnTo>
                  <a:lnTo>
                    <a:pt x="608076" y="21336"/>
                  </a:lnTo>
                  <a:lnTo>
                    <a:pt x="624840" y="28956"/>
                  </a:lnTo>
                  <a:lnTo>
                    <a:pt x="641604" y="47244"/>
                  </a:lnTo>
                  <a:lnTo>
                    <a:pt x="635508" y="70104"/>
                  </a:lnTo>
                  <a:lnTo>
                    <a:pt x="656844" y="70104"/>
                  </a:lnTo>
                  <a:lnTo>
                    <a:pt x="662940" y="42672"/>
                  </a:lnTo>
                  <a:lnTo>
                    <a:pt x="647700" y="16764"/>
                  </a:lnTo>
                  <a:lnTo>
                    <a:pt x="624840" y="1524"/>
                  </a:lnTo>
                  <a:lnTo>
                    <a:pt x="594360" y="0"/>
                  </a:lnTo>
                  <a:lnTo>
                    <a:pt x="557784" y="9144"/>
                  </a:lnTo>
                  <a:lnTo>
                    <a:pt x="573024" y="9144"/>
                  </a:lnTo>
                  <a:lnTo>
                    <a:pt x="536448" y="25908"/>
                  </a:lnTo>
                  <a:lnTo>
                    <a:pt x="505968" y="59436"/>
                  </a:lnTo>
                  <a:lnTo>
                    <a:pt x="466344" y="115824"/>
                  </a:lnTo>
                  <a:lnTo>
                    <a:pt x="435864" y="169164"/>
                  </a:lnTo>
                  <a:lnTo>
                    <a:pt x="402336" y="234696"/>
                  </a:lnTo>
                  <a:lnTo>
                    <a:pt x="385572" y="278892"/>
                  </a:lnTo>
                  <a:lnTo>
                    <a:pt x="388620" y="312420"/>
                  </a:lnTo>
                  <a:lnTo>
                    <a:pt x="419100" y="339852"/>
                  </a:lnTo>
                  <a:lnTo>
                    <a:pt x="463296" y="370332"/>
                  </a:lnTo>
                  <a:lnTo>
                    <a:pt x="528828" y="397764"/>
                  </a:lnTo>
                  <a:lnTo>
                    <a:pt x="606552" y="437388"/>
                  </a:lnTo>
                  <a:lnTo>
                    <a:pt x="640080" y="454152"/>
                  </a:lnTo>
                  <a:lnTo>
                    <a:pt x="662940" y="448056"/>
                  </a:lnTo>
                  <a:lnTo>
                    <a:pt x="669950" y="441045"/>
                  </a:lnTo>
                  <a:lnTo>
                    <a:pt x="664464" y="464820"/>
                  </a:lnTo>
                  <a:lnTo>
                    <a:pt x="664464" y="556260"/>
                  </a:lnTo>
                  <a:lnTo>
                    <a:pt x="667512" y="633984"/>
                  </a:lnTo>
                  <a:lnTo>
                    <a:pt x="675132" y="702564"/>
                  </a:lnTo>
                  <a:lnTo>
                    <a:pt x="684276" y="740664"/>
                  </a:lnTo>
                  <a:lnTo>
                    <a:pt x="694944" y="778764"/>
                  </a:lnTo>
                  <a:lnTo>
                    <a:pt x="696341" y="780389"/>
                  </a:lnTo>
                  <a:lnTo>
                    <a:pt x="682752" y="809256"/>
                  </a:lnTo>
                  <a:lnTo>
                    <a:pt x="665988" y="883932"/>
                  </a:lnTo>
                  <a:lnTo>
                    <a:pt x="646176" y="964704"/>
                  </a:lnTo>
                  <a:lnTo>
                    <a:pt x="627888" y="1048524"/>
                  </a:lnTo>
                  <a:lnTo>
                    <a:pt x="627888" y="1079004"/>
                  </a:lnTo>
                  <a:lnTo>
                    <a:pt x="646176" y="1133868"/>
                  </a:lnTo>
                  <a:lnTo>
                    <a:pt x="656844" y="1145781"/>
                  </a:lnTo>
                  <a:lnTo>
                    <a:pt x="672084" y="1162824"/>
                  </a:lnTo>
                  <a:lnTo>
                    <a:pt x="696468" y="1199400"/>
                  </a:lnTo>
                  <a:lnTo>
                    <a:pt x="713232" y="1226832"/>
                  </a:lnTo>
                  <a:lnTo>
                    <a:pt x="705612" y="1239024"/>
                  </a:lnTo>
                  <a:lnTo>
                    <a:pt x="662940" y="1245120"/>
                  </a:lnTo>
                  <a:lnTo>
                    <a:pt x="594360" y="1255788"/>
                  </a:lnTo>
                  <a:lnTo>
                    <a:pt x="590473" y="1258836"/>
                  </a:lnTo>
                  <a:lnTo>
                    <a:pt x="0" y="1258836"/>
                  </a:lnTo>
                  <a:lnTo>
                    <a:pt x="0" y="1264932"/>
                  </a:lnTo>
                  <a:lnTo>
                    <a:pt x="0" y="1269504"/>
                  </a:lnTo>
                  <a:lnTo>
                    <a:pt x="63500" y="3931932"/>
                  </a:lnTo>
                  <a:lnTo>
                    <a:pt x="63500" y="3933456"/>
                  </a:lnTo>
                  <a:lnTo>
                    <a:pt x="76200" y="3936504"/>
                  </a:lnTo>
                  <a:lnTo>
                    <a:pt x="6616700" y="3936504"/>
                  </a:lnTo>
                  <a:lnTo>
                    <a:pt x="6629400" y="3936504"/>
                  </a:lnTo>
                  <a:lnTo>
                    <a:pt x="6629400" y="3925836"/>
                  </a:lnTo>
                  <a:lnTo>
                    <a:pt x="6629400" y="1269504"/>
                  </a:lnTo>
                  <a:lnTo>
                    <a:pt x="6629400" y="1258836"/>
                  </a:lnTo>
                  <a:close/>
                </a:path>
              </a:pathLst>
            </a:custGeom>
            <a:solidFill>
              <a:srgbClr val="000000"/>
            </a:solidFill>
          </p:spPr>
          <p:txBody>
            <a:bodyPr wrap="square" lIns="0" tIns="0" rIns="0" bIns="0" rtlCol="0"/>
            <a:lstStyle/>
            <a:p>
              <a:endParaRPr sz="1634"/>
            </a:p>
          </p:txBody>
        </p:sp>
        <p:sp>
          <p:nvSpPr>
            <p:cNvPr id="6" name="object 6"/>
            <p:cNvSpPr/>
            <p:nvPr/>
          </p:nvSpPr>
          <p:spPr>
            <a:xfrm>
              <a:off x="2692785" y="1571243"/>
              <a:ext cx="118871" cy="158495"/>
            </a:xfrm>
            <a:prstGeom prst="rect">
              <a:avLst/>
            </a:prstGeom>
            <a:blipFill>
              <a:blip r:embed="rId3" cstate="print"/>
              <a:stretch>
                <a:fillRect/>
              </a:stretch>
            </a:blipFill>
          </p:spPr>
          <p:txBody>
            <a:bodyPr wrap="square" lIns="0" tIns="0" rIns="0" bIns="0" rtlCol="0"/>
            <a:lstStyle/>
            <a:p>
              <a:endParaRPr sz="1634"/>
            </a:p>
          </p:txBody>
        </p:sp>
        <p:sp>
          <p:nvSpPr>
            <p:cNvPr id="7" name="object 7"/>
            <p:cNvSpPr/>
            <p:nvPr/>
          </p:nvSpPr>
          <p:spPr>
            <a:xfrm>
              <a:off x="3288669" y="2482595"/>
              <a:ext cx="3733800" cy="457200"/>
            </a:xfrm>
            <a:custGeom>
              <a:avLst/>
              <a:gdLst/>
              <a:ahLst/>
              <a:cxnLst/>
              <a:rect l="l" t="t" r="r" b="b"/>
              <a:pathLst>
                <a:path w="3733800" h="457200">
                  <a:moveTo>
                    <a:pt x="3733799" y="380999"/>
                  </a:moveTo>
                  <a:lnTo>
                    <a:pt x="2590799" y="0"/>
                  </a:lnTo>
                  <a:lnTo>
                    <a:pt x="1142999" y="0"/>
                  </a:lnTo>
                  <a:lnTo>
                    <a:pt x="0" y="380999"/>
                  </a:lnTo>
                  <a:lnTo>
                    <a:pt x="76199" y="457199"/>
                  </a:lnTo>
                  <a:lnTo>
                    <a:pt x="1219199" y="76199"/>
                  </a:lnTo>
                  <a:lnTo>
                    <a:pt x="2590799" y="76199"/>
                  </a:lnTo>
                  <a:lnTo>
                    <a:pt x="3657599" y="457199"/>
                  </a:lnTo>
                  <a:lnTo>
                    <a:pt x="3733799" y="380999"/>
                  </a:lnTo>
                  <a:close/>
                </a:path>
              </a:pathLst>
            </a:custGeom>
            <a:solidFill>
              <a:srgbClr val="FF0000"/>
            </a:solidFill>
          </p:spPr>
          <p:txBody>
            <a:bodyPr wrap="square" lIns="0" tIns="0" rIns="0" bIns="0" rtlCol="0"/>
            <a:lstStyle/>
            <a:p>
              <a:endParaRPr sz="1634"/>
            </a:p>
          </p:txBody>
        </p:sp>
        <p:sp>
          <p:nvSpPr>
            <p:cNvPr id="8" name="object 8"/>
            <p:cNvSpPr/>
            <p:nvPr/>
          </p:nvSpPr>
          <p:spPr>
            <a:xfrm>
              <a:off x="3284093" y="1187195"/>
              <a:ext cx="3744595" cy="1758950"/>
            </a:xfrm>
            <a:custGeom>
              <a:avLst/>
              <a:gdLst/>
              <a:ahLst/>
              <a:cxnLst/>
              <a:rect l="l" t="t" r="r" b="b"/>
              <a:pathLst>
                <a:path w="3744595" h="1758950">
                  <a:moveTo>
                    <a:pt x="2206752" y="295656"/>
                  </a:moveTo>
                  <a:lnTo>
                    <a:pt x="2197608" y="280416"/>
                  </a:lnTo>
                  <a:lnTo>
                    <a:pt x="2110740" y="303276"/>
                  </a:lnTo>
                  <a:lnTo>
                    <a:pt x="2104644" y="254508"/>
                  </a:lnTo>
                  <a:lnTo>
                    <a:pt x="2090928" y="210312"/>
                  </a:lnTo>
                  <a:lnTo>
                    <a:pt x="2065020" y="185928"/>
                  </a:lnTo>
                  <a:lnTo>
                    <a:pt x="2020824" y="175260"/>
                  </a:lnTo>
                  <a:lnTo>
                    <a:pt x="1982724" y="185928"/>
                  </a:lnTo>
                  <a:lnTo>
                    <a:pt x="1946148" y="230124"/>
                  </a:lnTo>
                  <a:lnTo>
                    <a:pt x="1937004" y="283464"/>
                  </a:lnTo>
                  <a:lnTo>
                    <a:pt x="1946148" y="339852"/>
                  </a:lnTo>
                  <a:lnTo>
                    <a:pt x="1959864" y="374904"/>
                  </a:lnTo>
                  <a:lnTo>
                    <a:pt x="1976628" y="409956"/>
                  </a:lnTo>
                  <a:lnTo>
                    <a:pt x="1996440" y="434340"/>
                  </a:lnTo>
                  <a:lnTo>
                    <a:pt x="2016252" y="446532"/>
                  </a:lnTo>
                  <a:lnTo>
                    <a:pt x="2045208" y="435864"/>
                  </a:lnTo>
                  <a:lnTo>
                    <a:pt x="2075688" y="411480"/>
                  </a:lnTo>
                  <a:lnTo>
                    <a:pt x="2093976" y="377952"/>
                  </a:lnTo>
                  <a:lnTo>
                    <a:pt x="2110740" y="348996"/>
                  </a:lnTo>
                  <a:lnTo>
                    <a:pt x="2116836" y="332232"/>
                  </a:lnTo>
                  <a:lnTo>
                    <a:pt x="2189988" y="306324"/>
                  </a:lnTo>
                  <a:lnTo>
                    <a:pt x="2206752" y="295656"/>
                  </a:lnTo>
                  <a:close/>
                </a:path>
                <a:path w="3744595" h="1758950">
                  <a:moveTo>
                    <a:pt x="2450592" y="123444"/>
                  </a:moveTo>
                  <a:lnTo>
                    <a:pt x="2409444" y="126492"/>
                  </a:lnTo>
                  <a:lnTo>
                    <a:pt x="2401824" y="117348"/>
                  </a:lnTo>
                  <a:lnTo>
                    <a:pt x="2436876" y="79248"/>
                  </a:lnTo>
                  <a:lnTo>
                    <a:pt x="2429256" y="68580"/>
                  </a:lnTo>
                  <a:lnTo>
                    <a:pt x="2423160" y="76200"/>
                  </a:lnTo>
                  <a:lnTo>
                    <a:pt x="2395728" y="102108"/>
                  </a:lnTo>
                  <a:lnTo>
                    <a:pt x="2388108" y="102108"/>
                  </a:lnTo>
                  <a:lnTo>
                    <a:pt x="2388108" y="54864"/>
                  </a:lnTo>
                  <a:lnTo>
                    <a:pt x="2382012" y="48768"/>
                  </a:lnTo>
                  <a:lnTo>
                    <a:pt x="2371344" y="51816"/>
                  </a:lnTo>
                  <a:lnTo>
                    <a:pt x="2374392" y="102108"/>
                  </a:lnTo>
                  <a:lnTo>
                    <a:pt x="2368296" y="106680"/>
                  </a:lnTo>
                  <a:lnTo>
                    <a:pt x="2340864" y="79248"/>
                  </a:lnTo>
                  <a:lnTo>
                    <a:pt x="2319528" y="76200"/>
                  </a:lnTo>
                  <a:lnTo>
                    <a:pt x="2322576" y="89916"/>
                  </a:lnTo>
                  <a:lnTo>
                    <a:pt x="2354580" y="120396"/>
                  </a:lnTo>
                  <a:lnTo>
                    <a:pt x="2354580" y="137160"/>
                  </a:lnTo>
                  <a:lnTo>
                    <a:pt x="2343912" y="172212"/>
                  </a:lnTo>
                  <a:lnTo>
                    <a:pt x="2343912" y="254508"/>
                  </a:lnTo>
                  <a:lnTo>
                    <a:pt x="2330196" y="318516"/>
                  </a:lnTo>
                  <a:lnTo>
                    <a:pt x="2316480" y="359664"/>
                  </a:lnTo>
                  <a:lnTo>
                    <a:pt x="2292096" y="411480"/>
                  </a:lnTo>
                  <a:lnTo>
                    <a:pt x="2264664" y="452628"/>
                  </a:lnTo>
                  <a:lnTo>
                    <a:pt x="2188464" y="490728"/>
                  </a:lnTo>
                  <a:lnTo>
                    <a:pt x="2136648" y="498348"/>
                  </a:lnTo>
                  <a:lnTo>
                    <a:pt x="2084832" y="504444"/>
                  </a:lnTo>
                  <a:lnTo>
                    <a:pt x="2083015" y="504151"/>
                  </a:lnTo>
                  <a:lnTo>
                    <a:pt x="2061972" y="481584"/>
                  </a:lnTo>
                  <a:lnTo>
                    <a:pt x="2016252" y="466344"/>
                  </a:lnTo>
                  <a:lnTo>
                    <a:pt x="1990344" y="467868"/>
                  </a:lnTo>
                  <a:lnTo>
                    <a:pt x="1965833" y="482701"/>
                  </a:lnTo>
                  <a:lnTo>
                    <a:pt x="1933956" y="463296"/>
                  </a:lnTo>
                  <a:lnTo>
                    <a:pt x="1912620" y="463296"/>
                  </a:lnTo>
                  <a:lnTo>
                    <a:pt x="1860804" y="411480"/>
                  </a:lnTo>
                  <a:lnTo>
                    <a:pt x="1833372" y="381000"/>
                  </a:lnTo>
                  <a:lnTo>
                    <a:pt x="1810512" y="339852"/>
                  </a:lnTo>
                  <a:lnTo>
                    <a:pt x="1792224" y="284988"/>
                  </a:lnTo>
                  <a:lnTo>
                    <a:pt x="1786128" y="236220"/>
                  </a:lnTo>
                  <a:lnTo>
                    <a:pt x="1783080" y="161544"/>
                  </a:lnTo>
                  <a:lnTo>
                    <a:pt x="1786128" y="120396"/>
                  </a:lnTo>
                  <a:lnTo>
                    <a:pt x="1778508" y="89916"/>
                  </a:lnTo>
                  <a:lnTo>
                    <a:pt x="1778508" y="65532"/>
                  </a:lnTo>
                  <a:lnTo>
                    <a:pt x="1796796" y="21336"/>
                  </a:lnTo>
                  <a:lnTo>
                    <a:pt x="1796796" y="3048"/>
                  </a:lnTo>
                  <a:lnTo>
                    <a:pt x="1789176" y="3048"/>
                  </a:lnTo>
                  <a:lnTo>
                    <a:pt x="1761744" y="57912"/>
                  </a:lnTo>
                  <a:lnTo>
                    <a:pt x="1751076" y="54864"/>
                  </a:lnTo>
                  <a:lnTo>
                    <a:pt x="1737360" y="3048"/>
                  </a:lnTo>
                  <a:lnTo>
                    <a:pt x="1731264" y="0"/>
                  </a:lnTo>
                  <a:lnTo>
                    <a:pt x="1723644" y="3048"/>
                  </a:lnTo>
                  <a:lnTo>
                    <a:pt x="1734312" y="54864"/>
                  </a:lnTo>
                  <a:lnTo>
                    <a:pt x="1723644" y="57912"/>
                  </a:lnTo>
                  <a:lnTo>
                    <a:pt x="1674876" y="32004"/>
                  </a:lnTo>
                  <a:lnTo>
                    <a:pt x="1665732" y="35052"/>
                  </a:lnTo>
                  <a:lnTo>
                    <a:pt x="1665732" y="48768"/>
                  </a:lnTo>
                  <a:lnTo>
                    <a:pt x="1723644" y="82296"/>
                  </a:lnTo>
                  <a:lnTo>
                    <a:pt x="1717548" y="89916"/>
                  </a:lnTo>
                  <a:lnTo>
                    <a:pt x="1674876" y="92964"/>
                  </a:lnTo>
                  <a:lnTo>
                    <a:pt x="1662684" y="100584"/>
                  </a:lnTo>
                  <a:lnTo>
                    <a:pt x="1671828" y="109728"/>
                  </a:lnTo>
                  <a:lnTo>
                    <a:pt x="1731264" y="106680"/>
                  </a:lnTo>
                  <a:lnTo>
                    <a:pt x="1751076" y="128016"/>
                  </a:lnTo>
                  <a:lnTo>
                    <a:pt x="1754124" y="153924"/>
                  </a:lnTo>
                  <a:lnTo>
                    <a:pt x="1754124" y="260604"/>
                  </a:lnTo>
                  <a:lnTo>
                    <a:pt x="1767840" y="342900"/>
                  </a:lnTo>
                  <a:lnTo>
                    <a:pt x="1789176" y="391668"/>
                  </a:lnTo>
                  <a:lnTo>
                    <a:pt x="1833372" y="452628"/>
                  </a:lnTo>
                  <a:lnTo>
                    <a:pt x="1901952" y="518160"/>
                  </a:lnTo>
                  <a:lnTo>
                    <a:pt x="1911489" y="524814"/>
                  </a:lnTo>
                  <a:lnTo>
                    <a:pt x="1898904" y="537972"/>
                  </a:lnTo>
                  <a:lnTo>
                    <a:pt x="1860804" y="589788"/>
                  </a:lnTo>
                  <a:lnTo>
                    <a:pt x="1834896" y="652272"/>
                  </a:lnTo>
                  <a:lnTo>
                    <a:pt x="1808988" y="746760"/>
                  </a:lnTo>
                  <a:lnTo>
                    <a:pt x="1805940" y="821436"/>
                  </a:lnTo>
                  <a:lnTo>
                    <a:pt x="1816608" y="880872"/>
                  </a:lnTo>
                  <a:lnTo>
                    <a:pt x="1819325" y="885469"/>
                  </a:lnTo>
                  <a:lnTo>
                    <a:pt x="1813560" y="918972"/>
                  </a:lnTo>
                  <a:lnTo>
                    <a:pt x="1810512" y="944880"/>
                  </a:lnTo>
                  <a:lnTo>
                    <a:pt x="1787652" y="1007364"/>
                  </a:lnTo>
                  <a:lnTo>
                    <a:pt x="1752600" y="1050036"/>
                  </a:lnTo>
                  <a:lnTo>
                    <a:pt x="1728216" y="1068324"/>
                  </a:lnTo>
                  <a:lnTo>
                    <a:pt x="1702308" y="1068324"/>
                  </a:lnTo>
                  <a:lnTo>
                    <a:pt x="1674876" y="1050036"/>
                  </a:lnTo>
                  <a:lnTo>
                    <a:pt x="1658112" y="1008888"/>
                  </a:lnTo>
                  <a:lnTo>
                    <a:pt x="1639824" y="940308"/>
                  </a:lnTo>
                  <a:lnTo>
                    <a:pt x="1627632" y="870204"/>
                  </a:lnTo>
                  <a:lnTo>
                    <a:pt x="1629156" y="816864"/>
                  </a:lnTo>
                  <a:lnTo>
                    <a:pt x="1639824" y="795528"/>
                  </a:lnTo>
                  <a:lnTo>
                    <a:pt x="1638300" y="777240"/>
                  </a:lnTo>
                  <a:lnTo>
                    <a:pt x="1597152" y="780288"/>
                  </a:lnTo>
                  <a:lnTo>
                    <a:pt x="1566672" y="787908"/>
                  </a:lnTo>
                  <a:lnTo>
                    <a:pt x="1536192" y="812292"/>
                  </a:lnTo>
                  <a:lnTo>
                    <a:pt x="1505712" y="833628"/>
                  </a:lnTo>
                  <a:lnTo>
                    <a:pt x="1487424" y="836676"/>
                  </a:lnTo>
                  <a:lnTo>
                    <a:pt x="1469136" y="832104"/>
                  </a:lnTo>
                  <a:lnTo>
                    <a:pt x="1452372" y="847344"/>
                  </a:lnTo>
                  <a:lnTo>
                    <a:pt x="1452372" y="864108"/>
                  </a:lnTo>
                  <a:lnTo>
                    <a:pt x="1464564" y="874776"/>
                  </a:lnTo>
                  <a:lnTo>
                    <a:pt x="1504188" y="874776"/>
                  </a:lnTo>
                  <a:lnTo>
                    <a:pt x="1530096" y="858012"/>
                  </a:lnTo>
                  <a:lnTo>
                    <a:pt x="1551432" y="827532"/>
                  </a:lnTo>
                  <a:lnTo>
                    <a:pt x="1575816" y="807720"/>
                  </a:lnTo>
                  <a:lnTo>
                    <a:pt x="1597152" y="812292"/>
                  </a:lnTo>
                  <a:lnTo>
                    <a:pt x="1603248" y="822960"/>
                  </a:lnTo>
                  <a:lnTo>
                    <a:pt x="1603248" y="890016"/>
                  </a:lnTo>
                  <a:lnTo>
                    <a:pt x="1613916" y="946404"/>
                  </a:lnTo>
                  <a:lnTo>
                    <a:pt x="1627632" y="1030224"/>
                  </a:lnTo>
                  <a:lnTo>
                    <a:pt x="1639824" y="1074420"/>
                  </a:lnTo>
                  <a:lnTo>
                    <a:pt x="1679448" y="1115568"/>
                  </a:lnTo>
                  <a:lnTo>
                    <a:pt x="1717548" y="1120140"/>
                  </a:lnTo>
                  <a:lnTo>
                    <a:pt x="1757172" y="1106424"/>
                  </a:lnTo>
                  <a:lnTo>
                    <a:pt x="1792224" y="1078992"/>
                  </a:lnTo>
                  <a:lnTo>
                    <a:pt x="1836420" y="1027176"/>
                  </a:lnTo>
                  <a:lnTo>
                    <a:pt x="1869948" y="967740"/>
                  </a:lnTo>
                  <a:lnTo>
                    <a:pt x="1875739" y="950823"/>
                  </a:lnTo>
                  <a:lnTo>
                    <a:pt x="1876044" y="950976"/>
                  </a:lnTo>
                  <a:lnTo>
                    <a:pt x="1914144" y="950976"/>
                  </a:lnTo>
                  <a:lnTo>
                    <a:pt x="1955292" y="931164"/>
                  </a:lnTo>
                  <a:lnTo>
                    <a:pt x="1990344" y="914400"/>
                  </a:lnTo>
                  <a:lnTo>
                    <a:pt x="1994916" y="905256"/>
                  </a:lnTo>
                  <a:lnTo>
                    <a:pt x="2058924" y="905256"/>
                  </a:lnTo>
                  <a:lnTo>
                    <a:pt x="2078736" y="911352"/>
                  </a:lnTo>
                  <a:lnTo>
                    <a:pt x="2092452" y="929640"/>
                  </a:lnTo>
                  <a:lnTo>
                    <a:pt x="2098548" y="944880"/>
                  </a:lnTo>
                  <a:lnTo>
                    <a:pt x="2087880" y="972312"/>
                  </a:lnTo>
                  <a:lnTo>
                    <a:pt x="2066544" y="1002792"/>
                  </a:lnTo>
                  <a:lnTo>
                    <a:pt x="2036064" y="1043940"/>
                  </a:lnTo>
                  <a:lnTo>
                    <a:pt x="1999488" y="1091184"/>
                  </a:lnTo>
                  <a:lnTo>
                    <a:pt x="1975104" y="1121664"/>
                  </a:lnTo>
                  <a:lnTo>
                    <a:pt x="1975104" y="1191768"/>
                  </a:lnTo>
                  <a:lnTo>
                    <a:pt x="1984248" y="1203960"/>
                  </a:lnTo>
                  <a:lnTo>
                    <a:pt x="2001012" y="1207008"/>
                  </a:lnTo>
                  <a:lnTo>
                    <a:pt x="2058924" y="1196340"/>
                  </a:lnTo>
                  <a:lnTo>
                    <a:pt x="2092452" y="1193292"/>
                  </a:lnTo>
                  <a:lnTo>
                    <a:pt x="2125980" y="1213104"/>
                  </a:lnTo>
                  <a:lnTo>
                    <a:pt x="2150364" y="1219200"/>
                  </a:lnTo>
                  <a:lnTo>
                    <a:pt x="2165604" y="1214628"/>
                  </a:lnTo>
                  <a:lnTo>
                    <a:pt x="2174748" y="1199388"/>
                  </a:lnTo>
                  <a:lnTo>
                    <a:pt x="2165604" y="1181100"/>
                  </a:lnTo>
                  <a:lnTo>
                    <a:pt x="2129028" y="1167384"/>
                  </a:lnTo>
                  <a:lnTo>
                    <a:pt x="2095500" y="1167384"/>
                  </a:lnTo>
                  <a:lnTo>
                    <a:pt x="2042160" y="1176528"/>
                  </a:lnTo>
                  <a:lnTo>
                    <a:pt x="2007108" y="1176528"/>
                  </a:lnTo>
                  <a:lnTo>
                    <a:pt x="2005584" y="1165860"/>
                  </a:lnTo>
                  <a:lnTo>
                    <a:pt x="2001012" y="1150620"/>
                  </a:lnTo>
                  <a:lnTo>
                    <a:pt x="2010156" y="1129284"/>
                  </a:lnTo>
                  <a:lnTo>
                    <a:pt x="2022348" y="1100328"/>
                  </a:lnTo>
                  <a:lnTo>
                    <a:pt x="2051304" y="1063752"/>
                  </a:lnTo>
                  <a:lnTo>
                    <a:pt x="2089404" y="1022604"/>
                  </a:lnTo>
                  <a:lnTo>
                    <a:pt x="2118360" y="972312"/>
                  </a:lnTo>
                  <a:lnTo>
                    <a:pt x="2129028" y="940308"/>
                  </a:lnTo>
                  <a:lnTo>
                    <a:pt x="2125980" y="908304"/>
                  </a:lnTo>
                  <a:lnTo>
                    <a:pt x="2110740" y="888492"/>
                  </a:lnTo>
                  <a:lnTo>
                    <a:pt x="2074164" y="873252"/>
                  </a:lnTo>
                  <a:lnTo>
                    <a:pt x="2005584" y="868832"/>
                  </a:lnTo>
                  <a:lnTo>
                    <a:pt x="2005584" y="832104"/>
                  </a:lnTo>
                  <a:lnTo>
                    <a:pt x="1994916" y="787908"/>
                  </a:lnTo>
                  <a:lnTo>
                    <a:pt x="1984248" y="740664"/>
                  </a:lnTo>
                  <a:lnTo>
                    <a:pt x="1994916" y="693420"/>
                  </a:lnTo>
                  <a:lnTo>
                    <a:pt x="2010156" y="652272"/>
                  </a:lnTo>
                  <a:lnTo>
                    <a:pt x="2048256" y="601980"/>
                  </a:lnTo>
                  <a:lnTo>
                    <a:pt x="2073363" y="556120"/>
                  </a:lnTo>
                  <a:lnTo>
                    <a:pt x="2144268" y="542544"/>
                  </a:lnTo>
                  <a:lnTo>
                    <a:pt x="2223516" y="515112"/>
                  </a:lnTo>
                  <a:lnTo>
                    <a:pt x="2289048" y="469392"/>
                  </a:lnTo>
                  <a:lnTo>
                    <a:pt x="2327148" y="411480"/>
                  </a:lnTo>
                  <a:lnTo>
                    <a:pt x="2360676" y="312420"/>
                  </a:lnTo>
                  <a:lnTo>
                    <a:pt x="2371344" y="219456"/>
                  </a:lnTo>
                  <a:lnTo>
                    <a:pt x="2371344" y="175260"/>
                  </a:lnTo>
                  <a:lnTo>
                    <a:pt x="2388108" y="147828"/>
                  </a:lnTo>
                  <a:lnTo>
                    <a:pt x="2418588" y="137160"/>
                  </a:lnTo>
                  <a:lnTo>
                    <a:pt x="2447544" y="137160"/>
                  </a:lnTo>
                  <a:lnTo>
                    <a:pt x="2450592" y="123444"/>
                  </a:lnTo>
                  <a:close/>
                </a:path>
                <a:path w="3744595" h="1758950">
                  <a:moveTo>
                    <a:pt x="3744468" y="1676412"/>
                  </a:moveTo>
                  <a:lnTo>
                    <a:pt x="3741420" y="1673364"/>
                  </a:lnTo>
                  <a:lnTo>
                    <a:pt x="3739896" y="1673364"/>
                  </a:lnTo>
                  <a:lnTo>
                    <a:pt x="3729990" y="1670062"/>
                  </a:lnTo>
                  <a:lnTo>
                    <a:pt x="3729990" y="1678698"/>
                  </a:lnTo>
                  <a:lnTo>
                    <a:pt x="3660724" y="1747951"/>
                  </a:lnTo>
                  <a:lnTo>
                    <a:pt x="2598420" y="1368564"/>
                  </a:lnTo>
                  <a:lnTo>
                    <a:pt x="2596896" y="1367040"/>
                  </a:lnTo>
                  <a:lnTo>
                    <a:pt x="1223772" y="1367040"/>
                  </a:lnTo>
                  <a:lnTo>
                    <a:pt x="1222248" y="1368564"/>
                  </a:lnTo>
                  <a:lnTo>
                    <a:pt x="83820" y="1748040"/>
                  </a:lnTo>
                  <a:lnTo>
                    <a:pt x="14097" y="1678317"/>
                  </a:lnTo>
                  <a:lnTo>
                    <a:pt x="1149096" y="1299984"/>
                  </a:lnTo>
                  <a:lnTo>
                    <a:pt x="1147572" y="1301508"/>
                  </a:lnTo>
                  <a:lnTo>
                    <a:pt x="1149096" y="1301508"/>
                  </a:lnTo>
                  <a:lnTo>
                    <a:pt x="2593848" y="1301508"/>
                  </a:lnTo>
                  <a:lnTo>
                    <a:pt x="2595372" y="1301508"/>
                  </a:lnTo>
                  <a:lnTo>
                    <a:pt x="2593848" y="1299984"/>
                  </a:lnTo>
                  <a:lnTo>
                    <a:pt x="3729990" y="1678698"/>
                  </a:lnTo>
                  <a:lnTo>
                    <a:pt x="3729990" y="1670062"/>
                  </a:lnTo>
                  <a:lnTo>
                    <a:pt x="2596896" y="1292364"/>
                  </a:lnTo>
                  <a:lnTo>
                    <a:pt x="2596896" y="1290840"/>
                  </a:lnTo>
                  <a:lnTo>
                    <a:pt x="1147572" y="1290840"/>
                  </a:lnTo>
                  <a:lnTo>
                    <a:pt x="1146048" y="1292364"/>
                  </a:lnTo>
                  <a:lnTo>
                    <a:pt x="3048" y="1673364"/>
                  </a:lnTo>
                  <a:lnTo>
                    <a:pt x="1524" y="1673364"/>
                  </a:lnTo>
                  <a:lnTo>
                    <a:pt x="1524" y="1674888"/>
                  </a:lnTo>
                  <a:lnTo>
                    <a:pt x="0" y="1676412"/>
                  </a:lnTo>
                  <a:lnTo>
                    <a:pt x="0" y="1679460"/>
                  </a:lnTo>
                  <a:lnTo>
                    <a:pt x="6096" y="1685556"/>
                  </a:lnTo>
                  <a:lnTo>
                    <a:pt x="79248" y="1758708"/>
                  </a:lnTo>
                  <a:lnTo>
                    <a:pt x="80772" y="1758708"/>
                  </a:lnTo>
                  <a:lnTo>
                    <a:pt x="82296" y="1757184"/>
                  </a:lnTo>
                  <a:lnTo>
                    <a:pt x="85344" y="1756168"/>
                  </a:lnTo>
                  <a:lnTo>
                    <a:pt x="1225296" y="1376184"/>
                  </a:lnTo>
                  <a:lnTo>
                    <a:pt x="1223772" y="1377708"/>
                  </a:lnTo>
                  <a:lnTo>
                    <a:pt x="1225296" y="1377708"/>
                  </a:lnTo>
                  <a:lnTo>
                    <a:pt x="2593848" y="1377708"/>
                  </a:lnTo>
                  <a:lnTo>
                    <a:pt x="2595372" y="1377708"/>
                  </a:lnTo>
                  <a:lnTo>
                    <a:pt x="2593848" y="1376184"/>
                  </a:lnTo>
                  <a:lnTo>
                    <a:pt x="3659124" y="1756638"/>
                  </a:lnTo>
                  <a:lnTo>
                    <a:pt x="3660724" y="1757222"/>
                  </a:lnTo>
                  <a:lnTo>
                    <a:pt x="3663696" y="1758708"/>
                  </a:lnTo>
                  <a:lnTo>
                    <a:pt x="3665220" y="1758708"/>
                  </a:lnTo>
                  <a:lnTo>
                    <a:pt x="3736848" y="1687080"/>
                  </a:lnTo>
                  <a:lnTo>
                    <a:pt x="3742944" y="1680984"/>
                  </a:lnTo>
                  <a:lnTo>
                    <a:pt x="3742944" y="1679460"/>
                  </a:lnTo>
                  <a:lnTo>
                    <a:pt x="3744468" y="1677936"/>
                  </a:lnTo>
                  <a:lnTo>
                    <a:pt x="3744468" y="1676412"/>
                  </a:lnTo>
                  <a:close/>
                </a:path>
              </a:pathLst>
            </a:custGeom>
            <a:solidFill>
              <a:srgbClr val="000000"/>
            </a:solidFill>
          </p:spPr>
          <p:txBody>
            <a:bodyPr wrap="square" lIns="0" tIns="0" rIns="0" bIns="0" rtlCol="0"/>
            <a:lstStyle/>
            <a:p>
              <a:endParaRPr sz="1634"/>
            </a:p>
          </p:txBody>
        </p:sp>
      </p:grpSp>
      <p:sp>
        <p:nvSpPr>
          <p:cNvPr id="9" name="object 9"/>
          <p:cNvSpPr txBox="1"/>
          <p:nvPr/>
        </p:nvSpPr>
        <p:spPr>
          <a:xfrm>
            <a:off x="2971874" y="5584771"/>
            <a:ext cx="6373906" cy="681950"/>
          </a:xfrm>
          <a:prstGeom prst="rect">
            <a:avLst/>
          </a:prstGeom>
        </p:spPr>
        <p:txBody>
          <a:bodyPr vert="horz" wrap="square" lIns="0" tIns="11526" rIns="0" bIns="0" rtlCol="0">
            <a:spAutoFit/>
          </a:bodyPr>
          <a:lstStyle/>
          <a:p>
            <a:pPr marL="11527" marR="4611">
              <a:spcBef>
                <a:spcPts val="91"/>
              </a:spcBef>
            </a:pPr>
            <a:r>
              <a:rPr sz="2178" b="1" spc="-5" dirty="0">
                <a:latin typeface="Comic Sans MS"/>
                <a:cs typeface="Comic Sans MS"/>
              </a:rPr>
              <a:t>Un pont est </a:t>
            </a:r>
            <a:r>
              <a:rPr sz="2178" b="1" dirty="0">
                <a:latin typeface="Comic Sans MS"/>
                <a:cs typeface="Comic Sans MS"/>
              </a:rPr>
              <a:t>un </a:t>
            </a:r>
            <a:r>
              <a:rPr sz="2178" b="1" spc="-5" dirty="0">
                <a:latin typeface="Comic Sans MS"/>
                <a:cs typeface="Comic Sans MS"/>
              </a:rPr>
              <a:t>ouvrage </a:t>
            </a:r>
            <a:r>
              <a:rPr sz="2178" b="1" dirty="0">
                <a:latin typeface="Comic Sans MS"/>
                <a:cs typeface="Comic Sans MS"/>
              </a:rPr>
              <a:t>qui </a:t>
            </a:r>
            <a:r>
              <a:rPr sz="2178" b="1" spc="-5" dirty="0">
                <a:latin typeface="Comic Sans MS"/>
                <a:cs typeface="Comic Sans MS"/>
              </a:rPr>
              <a:t>permet </a:t>
            </a:r>
            <a:r>
              <a:rPr sz="2178" b="1" dirty="0">
                <a:latin typeface="Comic Sans MS"/>
                <a:cs typeface="Comic Sans MS"/>
              </a:rPr>
              <a:t>d </a:t>
            </a:r>
            <a:r>
              <a:rPr sz="2178" b="1" spc="-5" dirty="0">
                <a:latin typeface="Comic Sans MS"/>
                <a:cs typeface="Comic Sans MS"/>
              </a:rPr>
              <a:t>’enjamber  </a:t>
            </a:r>
            <a:r>
              <a:rPr sz="2178" b="1" dirty="0">
                <a:latin typeface="Comic Sans MS"/>
                <a:cs typeface="Comic Sans MS"/>
              </a:rPr>
              <a:t>un </a:t>
            </a:r>
            <a:r>
              <a:rPr sz="2178" b="1" spc="-5" dirty="0">
                <a:latin typeface="Comic Sans MS"/>
                <a:cs typeface="Comic Sans MS"/>
              </a:rPr>
              <a:t>obstacle </a:t>
            </a:r>
            <a:r>
              <a:rPr sz="2178" b="1" dirty="0">
                <a:latin typeface="Comic Sans MS"/>
                <a:cs typeface="Comic Sans MS"/>
              </a:rPr>
              <a:t>: brèche, </a:t>
            </a:r>
            <a:r>
              <a:rPr sz="2178" b="1" spc="-5" dirty="0">
                <a:latin typeface="Comic Sans MS"/>
                <a:cs typeface="Comic Sans MS"/>
              </a:rPr>
              <a:t>rivière, route, ville,</a:t>
            </a:r>
            <a:r>
              <a:rPr sz="2178" b="1" spc="-86" dirty="0">
                <a:latin typeface="Comic Sans MS"/>
                <a:cs typeface="Comic Sans MS"/>
              </a:rPr>
              <a:t> </a:t>
            </a:r>
            <a:r>
              <a:rPr sz="2178" b="1" dirty="0">
                <a:latin typeface="Comic Sans MS"/>
                <a:cs typeface="Comic Sans MS"/>
              </a:rPr>
              <a:t>...</a:t>
            </a:r>
            <a:endParaRPr sz="2178" dirty="0">
              <a:latin typeface="Comic Sans MS"/>
              <a:cs typeface="Comic Sans MS"/>
            </a:endParaRPr>
          </a:p>
        </p:txBody>
      </p:sp>
      <p:sp>
        <p:nvSpPr>
          <p:cNvPr id="10" name="object 2">
            <a:extLst>
              <a:ext uri="{FF2B5EF4-FFF2-40B4-BE49-F238E27FC236}">
                <a16:creationId xmlns:a16="http://schemas.microsoft.com/office/drawing/2014/main" id="{B8BA5DAE-41A4-4F4A-8B33-FBD037E1863A}"/>
              </a:ext>
            </a:extLst>
          </p:cNvPr>
          <p:cNvSpPr txBox="1">
            <a:spLocks noGrp="1"/>
          </p:cNvSpPr>
          <p:nvPr>
            <p:ph type="title"/>
          </p:nvPr>
        </p:nvSpPr>
        <p:spPr>
          <a:xfrm>
            <a:off x="4390868" y="142163"/>
            <a:ext cx="3252651" cy="565636"/>
          </a:xfrm>
          <a:prstGeom prst="rect">
            <a:avLst/>
          </a:prstGeom>
        </p:spPr>
        <p:txBody>
          <a:bodyPr vert="horz" wrap="square" lIns="0" tIns="11526" rIns="0" bIns="0" rtlCol="0" anchor="ctr">
            <a:spAutoFit/>
          </a:bodyPr>
          <a:lstStyle/>
          <a:p>
            <a:pPr marL="11527">
              <a:lnSpc>
                <a:spcPct val="100000"/>
              </a:lnSpc>
              <a:spcBef>
                <a:spcPts val="91"/>
              </a:spcBef>
            </a:pPr>
            <a:r>
              <a:rPr sz="3600" b="1" spc="-5" dirty="0"/>
              <a:t>LES</a:t>
            </a:r>
            <a:r>
              <a:rPr sz="3600" b="1" spc="-68" dirty="0"/>
              <a:t> </a:t>
            </a:r>
            <a:r>
              <a:rPr sz="3600" b="1" spc="-5" dirty="0"/>
              <a:t>PONTS</a:t>
            </a:r>
            <a:endParaRPr sz="3600" b="1" dirty="0"/>
          </a:p>
        </p:txBody>
      </p:sp>
    </p:spTree>
    <p:extLst>
      <p:ext uri="{BB962C8B-B14F-4D97-AF65-F5344CB8AC3E}">
        <p14:creationId xmlns:p14="http://schemas.microsoft.com/office/powerpoint/2010/main" val="24513317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9828" y="247100"/>
            <a:ext cx="3476616"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cadres </a:t>
            </a:r>
            <a:r>
              <a:rPr sz="2400" dirty="0">
                <a:solidFill>
                  <a:srgbClr val="FF0000"/>
                </a:solidFill>
              </a:rPr>
              <a:t>en</a:t>
            </a:r>
            <a:r>
              <a:rPr sz="2400" spc="-23" dirty="0">
                <a:solidFill>
                  <a:srgbClr val="FF0000"/>
                </a:solidFill>
              </a:rPr>
              <a:t> </a:t>
            </a:r>
            <a:r>
              <a:rPr sz="2400" spc="-5" dirty="0">
                <a:solidFill>
                  <a:srgbClr val="FF0000"/>
                </a:solidFill>
              </a:rPr>
              <a:t>béton</a:t>
            </a:r>
            <a:endParaRPr sz="2400" dirty="0">
              <a:solidFill>
                <a:srgbClr val="FF0000"/>
              </a:solidFill>
            </a:endParaRPr>
          </a:p>
        </p:txBody>
      </p:sp>
      <p:sp>
        <p:nvSpPr>
          <p:cNvPr id="3" name="object 3"/>
          <p:cNvSpPr txBox="1"/>
          <p:nvPr/>
        </p:nvSpPr>
        <p:spPr>
          <a:xfrm>
            <a:off x="397564" y="853707"/>
            <a:ext cx="11618845" cy="627192"/>
          </a:xfrm>
          <a:prstGeom prst="rect">
            <a:avLst/>
          </a:prstGeom>
        </p:spPr>
        <p:txBody>
          <a:bodyPr vert="horz" wrap="square" lIns="0" tIns="11526" rIns="0" bIns="0" rtlCol="0">
            <a:spAutoFit/>
          </a:bodyPr>
          <a:lstStyle/>
          <a:p>
            <a:pPr marL="11527" marR="4611">
              <a:spcBef>
                <a:spcPts val="91"/>
              </a:spcBef>
            </a:pPr>
            <a:r>
              <a:rPr sz="2000" dirty="0">
                <a:latin typeface="Comic Sans MS"/>
                <a:cs typeface="Comic Sans MS"/>
              </a:rPr>
              <a:t>Les </a:t>
            </a:r>
            <a:r>
              <a:rPr sz="2000" spc="-5" dirty="0">
                <a:latin typeface="Comic Sans MS"/>
                <a:cs typeface="Comic Sans MS"/>
              </a:rPr>
              <a:t>ponts cadres sont des </a:t>
            </a:r>
            <a:r>
              <a:rPr sz="2000" dirty="0">
                <a:latin typeface="Comic Sans MS"/>
                <a:cs typeface="Comic Sans MS"/>
              </a:rPr>
              <a:t>tubes </a:t>
            </a:r>
            <a:r>
              <a:rPr sz="2000" spc="-5" dirty="0">
                <a:latin typeface="Comic Sans MS"/>
                <a:cs typeface="Comic Sans MS"/>
              </a:rPr>
              <a:t>dans </a:t>
            </a:r>
            <a:r>
              <a:rPr sz="2000" dirty="0">
                <a:latin typeface="Comic Sans MS"/>
                <a:cs typeface="Comic Sans MS"/>
              </a:rPr>
              <a:t>lesquels le </a:t>
            </a:r>
            <a:r>
              <a:rPr sz="2000" spc="-5" dirty="0">
                <a:latin typeface="Comic Sans MS"/>
                <a:cs typeface="Comic Sans MS"/>
              </a:rPr>
              <a:t>tablier  </a:t>
            </a:r>
            <a:r>
              <a:rPr sz="2000" dirty="0">
                <a:latin typeface="Comic Sans MS"/>
                <a:cs typeface="Comic Sans MS"/>
              </a:rPr>
              <a:t>est </a:t>
            </a:r>
            <a:r>
              <a:rPr sz="2000" spc="-5" dirty="0">
                <a:latin typeface="Comic Sans MS"/>
                <a:cs typeface="Comic Sans MS"/>
              </a:rPr>
              <a:t>solidaire des murs </a:t>
            </a:r>
            <a:r>
              <a:rPr sz="2000" dirty="0">
                <a:latin typeface="Comic Sans MS"/>
                <a:cs typeface="Comic Sans MS"/>
              </a:rPr>
              <a:t>qui le </a:t>
            </a:r>
            <a:r>
              <a:rPr sz="2000" spc="-5" dirty="0">
                <a:latin typeface="Comic Sans MS"/>
                <a:cs typeface="Comic Sans MS"/>
              </a:rPr>
              <a:t>soutiennent, </a:t>
            </a:r>
            <a:r>
              <a:rPr sz="2000" dirty="0">
                <a:latin typeface="Comic Sans MS"/>
                <a:cs typeface="Comic Sans MS"/>
              </a:rPr>
              <a:t>eux mêmes  reliés </a:t>
            </a:r>
            <a:r>
              <a:rPr sz="2000" spc="-5" dirty="0">
                <a:latin typeface="Comic Sans MS"/>
                <a:cs typeface="Comic Sans MS"/>
              </a:rPr>
              <a:t>par </a:t>
            </a:r>
            <a:r>
              <a:rPr sz="2000" dirty="0">
                <a:latin typeface="Comic Sans MS"/>
                <a:cs typeface="Comic Sans MS"/>
              </a:rPr>
              <a:t>un </a:t>
            </a:r>
            <a:r>
              <a:rPr sz="2000" spc="-5" dirty="0">
                <a:latin typeface="Comic Sans MS"/>
                <a:cs typeface="Comic Sans MS"/>
              </a:rPr>
              <a:t>radier. </a:t>
            </a:r>
            <a:r>
              <a:rPr sz="2000" dirty="0">
                <a:latin typeface="Comic Sans MS"/>
                <a:cs typeface="Comic Sans MS"/>
              </a:rPr>
              <a:t>Les </a:t>
            </a:r>
            <a:r>
              <a:rPr sz="2000" spc="-5" dirty="0">
                <a:latin typeface="Comic Sans MS"/>
                <a:cs typeface="Comic Sans MS"/>
              </a:rPr>
              <a:t>liaisons sont des</a:t>
            </a:r>
            <a:r>
              <a:rPr sz="2000" spc="-45" dirty="0">
                <a:latin typeface="Comic Sans MS"/>
                <a:cs typeface="Comic Sans MS"/>
              </a:rPr>
              <a:t> </a:t>
            </a:r>
            <a:r>
              <a:rPr sz="2000" spc="-5" dirty="0">
                <a:latin typeface="Comic Sans MS"/>
                <a:cs typeface="Comic Sans MS"/>
              </a:rPr>
              <a:t>encastrements.</a:t>
            </a:r>
            <a:endParaRPr sz="2000" dirty="0">
              <a:latin typeface="Comic Sans MS"/>
              <a:cs typeface="Comic Sans MS"/>
            </a:endParaRPr>
          </a:p>
        </p:txBody>
      </p:sp>
      <p:sp>
        <p:nvSpPr>
          <p:cNvPr id="4" name="object 4"/>
          <p:cNvSpPr/>
          <p:nvPr/>
        </p:nvSpPr>
        <p:spPr>
          <a:xfrm>
            <a:off x="5872746" y="1580323"/>
            <a:ext cx="5895184" cy="4403034"/>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377687" y="1590260"/>
            <a:ext cx="5322168" cy="4512365"/>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4424157" y="6436437"/>
            <a:ext cx="274492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TGV </a:t>
            </a:r>
            <a:r>
              <a:rPr sz="1452" spc="-5" dirty="0">
                <a:latin typeface="Comic Sans MS"/>
                <a:cs typeface="Comic Sans MS"/>
              </a:rPr>
              <a:t>Méditerranée, CREST</a:t>
            </a:r>
            <a:r>
              <a:rPr sz="1452" spc="-18" dirty="0">
                <a:latin typeface="Comic Sans MS"/>
                <a:cs typeface="Comic Sans MS"/>
              </a:rPr>
              <a:t> </a:t>
            </a:r>
            <a:r>
              <a:rPr sz="1452" spc="-5" dirty="0">
                <a:latin typeface="Comic Sans MS"/>
                <a:cs typeface="Comic Sans MS"/>
              </a:rPr>
              <a:t>(26)</a:t>
            </a:r>
            <a:endParaRPr sz="1452" dirty="0">
              <a:latin typeface="Comic Sans MS"/>
              <a:cs typeface="Comic Sans MS"/>
            </a:endParaRPr>
          </a:p>
        </p:txBody>
      </p:sp>
    </p:spTree>
    <p:extLst>
      <p:ext uri="{BB962C8B-B14F-4D97-AF65-F5344CB8AC3E}">
        <p14:creationId xmlns:p14="http://schemas.microsoft.com/office/powerpoint/2010/main" val="10377279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0738" y="137769"/>
            <a:ext cx="5340595"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 cadres </a:t>
            </a:r>
            <a:r>
              <a:rPr sz="2400" dirty="0"/>
              <a:t>en</a:t>
            </a:r>
            <a:r>
              <a:rPr sz="2400" spc="-23" dirty="0"/>
              <a:t> </a:t>
            </a:r>
            <a:r>
              <a:rPr sz="2400" spc="-5" dirty="0"/>
              <a:t>béton</a:t>
            </a:r>
            <a:endParaRPr sz="2400" dirty="0"/>
          </a:p>
        </p:txBody>
      </p:sp>
      <p:sp>
        <p:nvSpPr>
          <p:cNvPr id="3" name="object 3"/>
          <p:cNvSpPr/>
          <p:nvPr/>
        </p:nvSpPr>
        <p:spPr>
          <a:xfrm>
            <a:off x="1659836" y="546652"/>
            <a:ext cx="9849678" cy="5953539"/>
          </a:xfrm>
          <a:prstGeom prst="rect">
            <a:avLst/>
          </a:prstGeom>
          <a:blipFill>
            <a:blip r:embed="rId2"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30623483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90313" y="68197"/>
            <a:ext cx="5340595"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 cadres </a:t>
            </a:r>
            <a:r>
              <a:rPr sz="2400" dirty="0"/>
              <a:t>en</a:t>
            </a:r>
            <a:r>
              <a:rPr sz="2400" spc="-23" dirty="0"/>
              <a:t> </a:t>
            </a:r>
            <a:r>
              <a:rPr sz="2400" spc="-5" dirty="0"/>
              <a:t>béton</a:t>
            </a:r>
            <a:endParaRPr sz="2400" dirty="0"/>
          </a:p>
        </p:txBody>
      </p:sp>
      <p:grpSp>
        <p:nvGrpSpPr>
          <p:cNvPr id="3" name="object 3"/>
          <p:cNvGrpSpPr/>
          <p:nvPr/>
        </p:nvGrpSpPr>
        <p:grpSpPr>
          <a:xfrm>
            <a:off x="2734432" y="1258645"/>
            <a:ext cx="6322614" cy="3993200"/>
            <a:chOff x="1642750" y="1386840"/>
            <a:chExt cx="6966584" cy="4399915"/>
          </a:xfrm>
        </p:grpSpPr>
        <p:sp>
          <p:nvSpPr>
            <p:cNvPr id="4" name="object 4"/>
            <p:cNvSpPr/>
            <p:nvPr/>
          </p:nvSpPr>
          <p:spPr>
            <a:xfrm>
              <a:off x="1642750" y="1386840"/>
              <a:ext cx="6966204" cy="4399787"/>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3721486" y="4358639"/>
              <a:ext cx="2543810" cy="840105"/>
            </a:xfrm>
            <a:custGeom>
              <a:avLst/>
              <a:gdLst/>
              <a:ahLst/>
              <a:cxnLst/>
              <a:rect l="l" t="t" r="r" b="b"/>
              <a:pathLst>
                <a:path w="2543810" h="840104">
                  <a:moveTo>
                    <a:pt x="2543555" y="839723"/>
                  </a:moveTo>
                  <a:lnTo>
                    <a:pt x="2543555" y="0"/>
                  </a:lnTo>
                  <a:lnTo>
                    <a:pt x="2308859" y="22859"/>
                  </a:lnTo>
                  <a:lnTo>
                    <a:pt x="2308859" y="545591"/>
                  </a:lnTo>
                  <a:lnTo>
                    <a:pt x="181355" y="545591"/>
                  </a:lnTo>
                  <a:lnTo>
                    <a:pt x="163067" y="0"/>
                  </a:lnTo>
                  <a:lnTo>
                    <a:pt x="0" y="0"/>
                  </a:lnTo>
                  <a:lnTo>
                    <a:pt x="0" y="839723"/>
                  </a:lnTo>
                  <a:lnTo>
                    <a:pt x="2543555" y="839723"/>
                  </a:lnTo>
                  <a:close/>
                </a:path>
              </a:pathLst>
            </a:custGeom>
            <a:solidFill>
              <a:srgbClr val="FF0000"/>
            </a:solidFill>
          </p:spPr>
          <p:txBody>
            <a:bodyPr wrap="square" lIns="0" tIns="0" rIns="0" bIns="0" rtlCol="0"/>
            <a:lstStyle/>
            <a:p>
              <a:endParaRPr sz="1634"/>
            </a:p>
          </p:txBody>
        </p:sp>
        <p:sp>
          <p:nvSpPr>
            <p:cNvPr id="6" name="object 6"/>
            <p:cNvSpPr/>
            <p:nvPr/>
          </p:nvSpPr>
          <p:spPr>
            <a:xfrm>
              <a:off x="3715390" y="4354068"/>
              <a:ext cx="2554605" cy="848994"/>
            </a:xfrm>
            <a:custGeom>
              <a:avLst/>
              <a:gdLst/>
              <a:ahLst/>
              <a:cxnLst/>
              <a:rect l="l" t="t" r="r" b="b"/>
              <a:pathLst>
                <a:path w="2554604" h="848995">
                  <a:moveTo>
                    <a:pt x="2549652" y="4572"/>
                  </a:moveTo>
                  <a:lnTo>
                    <a:pt x="2549652" y="0"/>
                  </a:lnTo>
                  <a:lnTo>
                    <a:pt x="2511552" y="3048"/>
                  </a:lnTo>
                  <a:lnTo>
                    <a:pt x="2511552" y="12192"/>
                  </a:lnTo>
                  <a:lnTo>
                    <a:pt x="2545080" y="9509"/>
                  </a:lnTo>
                  <a:lnTo>
                    <a:pt x="2545080" y="4572"/>
                  </a:lnTo>
                  <a:lnTo>
                    <a:pt x="2549652" y="4572"/>
                  </a:lnTo>
                  <a:close/>
                </a:path>
                <a:path w="2554604" h="848995">
                  <a:moveTo>
                    <a:pt x="2554224" y="25908"/>
                  </a:moveTo>
                  <a:lnTo>
                    <a:pt x="2554224" y="4572"/>
                  </a:lnTo>
                  <a:lnTo>
                    <a:pt x="2545080" y="4572"/>
                  </a:lnTo>
                  <a:lnTo>
                    <a:pt x="2545080" y="9509"/>
                  </a:lnTo>
                  <a:lnTo>
                    <a:pt x="2549652" y="9144"/>
                  </a:lnTo>
                  <a:lnTo>
                    <a:pt x="2549652" y="25908"/>
                  </a:lnTo>
                  <a:lnTo>
                    <a:pt x="2554224" y="25908"/>
                  </a:lnTo>
                  <a:close/>
                </a:path>
                <a:path w="2554604" h="848995">
                  <a:moveTo>
                    <a:pt x="2549652" y="25908"/>
                  </a:moveTo>
                  <a:lnTo>
                    <a:pt x="2549652" y="9144"/>
                  </a:lnTo>
                  <a:lnTo>
                    <a:pt x="2545080" y="9509"/>
                  </a:lnTo>
                  <a:lnTo>
                    <a:pt x="2545080" y="25908"/>
                  </a:lnTo>
                  <a:lnTo>
                    <a:pt x="2549652" y="25908"/>
                  </a:lnTo>
                  <a:close/>
                </a:path>
                <a:path w="2554604" h="848995">
                  <a:moveTo>
                    <a:pt x="2484120" y="15240"/>
                  </a:moveTo>
                  <a:lnTo>
                    <a:pt x="2482596" y="6096"/>
                  </a:lnTo>
                  <a:lnTo>
                    <a:pt x="2444496" y="9144"/>
                  </a:lnTo>
                  <a:lnTo>
                    <a:pt x="2446020" y="19812"/>
                  </a:lnTo>
                  <a:lnTo>
                    <a:pt x="2484120" y="15240"/>
                  </a:lnTo>
                  <a:close/>
                </a:path>
                <a:path w="2554604" h="848995">
                  <a:moveTo>
                    <a:pt x="2417064" y="21336"/>
                  </a:moveTo>
                  <a:lnTo>
                    <a:pt x="2417064" y="12192"/>
                  </a:lnTo>
                  <a:lnTo>
                    <a:pt x="2378964" y="15240"/>
                  </a:lnTo>
                  <a:lnTo>
                    <a:pt x="2378964" y="25908"/>
                  </a:lnTo>
                  <a:lnTo>
                    <a:pt x="2417064" y="21336"/>
                  </a:lnTo>
                  <a:close/>
                </a:path>
                <a:path w="2554604" h="848995">
                  <a:moveTo>
                    <a:pt x="2351532" y="28956"/>
                  </a:moveTo>
                  <a:lnTo>
                    <a:pt x="2350008" y="18288"/>
                  </a:lnTo>
                  <a:lnTo>
                    <a:pt x="2313432" y="22860"/>
                  </a:lnTo>
                  <a:lnTo>
                    <a:pt x="2311908" y="22860"/>
                  </a:lnTo>
                  <a:lnTo>
                    <a:pt x="2308860" y="24384"/>
                  </a:lnTo>
                  <a:lnTo>
                    <a:pt x="2308860" y="28956"/>
                  </a:lnTo>
                  <a:lnTo>
                    <a:pt x="2318004" y="28956"/>
                  </a:lnTo>
                  <a:lnTo>
                    <a:pt x="2319528" y="27432"/>
                  </a:lnTo>
                  <a:lnTo>
                    <a:pt x="2319528" y="31623"/>
                  </a:lnTo>
                  <a:lnTo>
                    <a:pt x="2351532" y="28956"/>
                  </a:lnTo>
                  <a:close/>
                </a:path>
                <a:path w="2554604" h="848995">
                  <a:moveTo>
                    <a:pt x="2319528" y="31623"/>
                  </a:moveTo>
                  <a:lnTo>
                    <a:pt x="2319528" y="28956"/>
                  </a:lnTo>
                  <a:lnTo>
                    <a:pt x="2318004" y="28956"/>
                  </a:lnTo>
                  <a:lnTo>
                    <a:pt x="2314956" y="32004"/>
                  </a:lnTo>
                  <a:lnTo>
                    <a:pt x="2319528" y="31623"/>
                  </a:lnTo>
                  <a:close/>
                </a:path>
                <a:path w="2554604" h="848995">
                  <a:moveTo>
                    <a:pt x="2319528" y="28956"/>
                  </a:moveTo>
                  <a:lnTo>
                    <a:pt x="2319528" y="27432"/>
                  </a:lnTo>
                  <a:lnTo>
                    <a:pt x="2318004" y="28956"/>
                  </a:lnTo>
                  <a:lnTo>
                    <a:pt x="2319528" y="28956"/>
                  </a:lnTo>
                  <a:close/>
                </a:path>
                <a:path w="2554604" h="848995">
                  <a:moveTo>
                    <a:pt x="2319528" y="96012"/>
                  </a:moveTo>
                  <a:lnTo>
                    <a:pt x="2319528" y="57912"/>
                  </a:lnTo>
                  <a:lnTo>
                    <a:pt x="2308860" y="57912"/>
                  </a:lnTo>
                  <a:lnTo>
                    <a:pt x="2308860" y="96012"/>
                  </a:lnTo>
                  <a:lnTo>
                    <a:pt x="2319528" y="96012"/>
                  </a:lnTo>
                  <a:close/>
                </a:path>
                <a:path w="2554604" h="848995">
                  <a:moveTo>
                    <a:pt x="2319528" y="161544"/>
                  </a:moveTo>
                  <a:lnTo>
                    <a:pt x="2319528" y="123444"/>
                  </a:lnTo>
                  <a:lnTo>
                    <a:pt x="2308860" y="123444"/>
                  </a:lnTo>
                  <a:lnTo>
                    <a:pt x="2308860" y="161544"/>
                  </a:lnTo>
                  <a:lnTo>
                    <a:pt x="2319528" y="161544"/>
                  </a:lnTo>
                  <a:close/>
                </a:path>
                <a:path w="2554604" h="848995">
                  <a:moveTo>
                    <a:pt x="2319528" y="228600"/>
                  </a:moveTo>
                  <a:lnTo>
                    <a:pt x="2319528" y="190500"/>
                  </a:lnTo>
                  <a:lnTo>
                    <a:pt x="2308860" y="190500"/>
                  </a:lnTo>
                  <a:lnTo>
                    <a:pt x="2308860" y="228600"/>
                  </a:lnTo>
                  <a:lnTo>
                    <a:pt x="2319528" y="228600"/>
                  </a:lnTo>
                  <a:close/>
                </a:path>
                <a:path w="2554604" h="848995">
                  <a:moveTo>
                    <a:pt x="2319528" y="295656"/>
                  </a:moveTo>
                  <a:lnTo>
                    <a:pt x="2319528" y="257556"/>
                  </a:lnTo>
                  <a:lnTo>
                    <a:pt x="2308860" y="257556"/>
                  </a:lnTo>
                  <a:lnTo>
                    <a:pt x="2308860" y="295656"/>
                  </a:lnTo>
                  <a:lnTo>
                    <a:pt x="2319528" y="295656"/>
                  </a:lnTo>
                  <a:close/>
                </a:path>
                <a:path w="2554604" h="848995">
                  <a:moveTo>
                    <a:pt x="2319528" y="362712"/>
                  </a:moveTo>
                  <a:lnTo>
                    <a:pt x="2319528" y="324612"/>
                  </a:lnTo>
                  <a:lnTo>
                    <a:pt x="2308860" y="324612"/>
                  </a:lnTo>
                  <a:lnTo>
                    <a:pt x="2308860" y="362712"/>
                  </a:lnTo>
                  <a:lnTo>
                    <a:pt x="2319528" y="362712"/>
                  </a:lnTo>
                  <a:close/>
                </a:path>
                <a:path w="2554604" h="848995">
                  <a:moveTo>
                    <a:pt x="2319528" y="428244"/>
                  </a:moveTo>
                  <a:lnTo>
                    <a:pt x="2319528" y="390144"/>
                  </a:lnTo>
                  <a:lnTo>
                    <a:pt x="2308860" y="390144"/>
                  </a:lnTo>
                  <a:lnTo>
                    <a:pt x="2308860" y="428244"/>
                  </a:lnTo>
                  <a:lnTo>
                    <a:pt x="2319528" y="428244"/>
                  </a:lnTo>
                  <a:close/>
                </a:path>
                <a:path w="2554604" h="848995">
                  <a:moveTo>
                    <a:pt x="2319528" y="495300"/>
                  </a:moveTo>
                  <a:lnTo>
                    <a:pt x="2319528" y="457200"/>
                  </a:lnTo>
                  <a:lnTo>
                    <a:pt x="2308860" y="457200"/>
                  </a:lnTo>
                  <a:lnTo>
                    <a:pt x="2308860" y="495300"/>
                  </a:lnTo>
                  <a:lnTo>
                    <a:pt x="2319528" y="495300"/>
                  </a:lnTo>
                  <a:close/>
                </a:path>
                <a:path w="2554604" h="848995">
                  <a:moveTo>
                    <a:pt x="2314956" y="545592"/>
                  </a:moveTo>
                  <a:lnTo>
                    <a:pt x="2302764" y="545592"/>
                  </a:lnTo>
                  <a:lnTo>
                    <a:pt x="2302764" y="554736"/>
                  </a:lnTo>
                  <a:lnTo>
                    <a:pt x="2308860" y="554736"/>
                  </a:lnTo>
                  <a:lnTo>
                    <a:pt x="2308860" y="550164"/>
                  </a:lnTo>
                  <a:lnTo>
                    <a:pt x="2314956" y="545592"/>
                  </a:lnTo>
                  <a:close/>
                </a:path>
                <a:path w="2554604" h="848995">
                  <a:moveTo>
                    <a:pt x="2319528" y="553212"/>
                  </a:moveTo>
                  <a:lnTo>
                    <a:pt x="2319528" y="524256"/>
                  </a:lnTo>
                  <a:lnTo>
                    <a:pt x="2308860" y="524256"/>
                  </a:lnTo>
                  <a:lnTo>
                    <a:pt x="2308860" y="545592"/>
                  </a:lnTo>
                  <a:lnTo>
                    <a:pt x="2314956" y="545592"/>
                  </a:lnTo>
                  <a:lnTo>
                    <a:pt x="2314956" y="554736"/>
                  </a:lnTo>
                  <a:lnTo>
                    <a:pt x="2316480" y="554736"/>
                  </a:lnTo>
                  <a:lnTo>
                    <a:pt x="2319528" y="553212"/>
                  </a:lnTo>
                  <a:close/>
                </a:path>
                <a:path w="2554604" h="848995">
                  <a:moveTo>
                    <a:pt x="2314956" y="554736"/>
                  </a:moveTo>
                  <a:lnTo>
                    <a:pt x="2314956" y="545592"/>
                  </a:lnTo>
                  <a:lnTo>
                    <a:pt x="2308860" y="550164"/>
                  </a:lnTo>
                  <a:lnTo>
                    <a:pt x="2308860" y="554736"/>
                  </a:lnTo>
                  <a:lnTo>
                    <a:pt x="2314956" y="554736"/>
                  </a:lnTo>
                  <a:close/>
                </a:path>
                <a:path w="2554604" h="848995">
                  <a:moveTo>
                    <a:pt x="2273808" y="554736"/>
                  </a:moveTo>
                  <a:lnTo>
                    <a:pt x="2273808" y="545592"/>
                  </a:lnTo>
                  <a:lnTo>
                    <a:pt x="2235708" y="545592"/>
                  </a:lnTo>
                  <a:lnTo>
                    <a:pt x="2235708" y="554736"/>
                  </a:lnTo>
                  <a:lnTo>
                    <a:pt x="2273808" y="554736"/>
                  </a:lnTo>
                  <a:close/>
                </a:path>
                <a:path w="2554604" h="848995">
                  <a:moveTo>
                    <a:pt x="2206752" y="554736"/>
                  </a:moveTo>
                  <a:lnTo>
                    <a:pt x="2206752" y="545592"/>
                  </a:lnTo>
                  <a:lnTo>
                    <a:pt x="2168652" y="545592"/>
                  </a:lnTo>
                  <a:lnTo>
                    <a:pt x="2168652" y="554736"/>
                  </a:lnTo>
                  <a:lnTo>
                    <a:pt x="2206752" y="554736"/>
                  </a:lnTo>
                  <a:close/>
                </a:path>
                <a:path w="2554604" h="848995">
                  <a:moveTo>
                    <a:pt x="2141220" y="554736"/>
                  </a:moveTo>
                  <a:lnTo>
                    <a:pt x="2141220" y="545592"/>
                  </a:lnTo>
                  <a:lnTo>
                    <a:pt x="2103120" y="545592"/>
                  </a:lnTo>
                  <a:lnTo>
                    <a:pt x="2103120" y="554736"/>
                  </a:lnTo>
                  <a:lnTo>
                    <a:pt x="2141220" y="554736"/>
                  </a:lnTo>
                  <a:close/>
                </a:path>
                <a:path w="2554604" h="848995">
                  <a:moveTo>
                    <a:pt x="2074164" y="554736"/>
                  </a:moveTo>
                  <a:lnTo>
                    <a:pt x="2074164" y="545592"/>
                  </a:lnTo>
                  <a:lnTo>
                    <a:pt x="2036064" y="545592"/>
                  </a:lnTo>
                  <a:lnTo>
                    <a:pt x="2036064" y="554736"/>
                  </a:lnTo>
                  <a:lnTo>
                    <a:pt x="2074164" y="554736"/>
                  </a:lnTo>
                  <a:close/>
                </a:path>
                <a:path w="2554604" h="848995">
                  <a:moveTo>
                    <a:pt x="2007108" y="554736"/>
                  </a:moveTo>
                  <a:lnTo>
                    <a:pt x="2007108" y="545592"/>
                  </a:lnTo>
                  <a:lnTo>
                    <a:pt x="1969008" y="545592"/>
                  </a:lnTo>
                  <a:lnTo>
                    <a:pt x="1969008" y="554736"/>
                  </a:lnTo>
                  <a:lnTo>
                    <a:pt x="2007108" y="554736"/>
                  </a:lnTo>
                  <a:close/>
                </a:path>
                <a:path w="2554604" h="848995">
                  <a:moveTo>
                    <a:pt x="1940052" y="554736"/>
                  </a:moveTo>
                  <a:lnTo>
                    <a:pt x="1940052" y="545592"/>
                  </a:lnTo>
                  <a:lnTo>
                    <a:pt x="1901952" y="545592"/>
                  </a:lnTo>
                  <a:lnTo>
                    <a:pt x="1901952" y="554736"/>
                  </a:lnTo>
                  <a:lnTo>
                    <a:pt x="1940052" y="554736"/>
                  </a:lnTo>
                  <a:close/>
                </a:path>
                <a:path w="2554604" h="848995">
                  <a:moveTo>
                    <a:pt x="1874520" y="554736"/>
                  </a:moveTo>
                  <a:lnTo>
                    <a:pt x="1874520" y="545592"/>
                  </a:lnTo>
                  <a:lnTo>
                    <a:pt x="1836420" y="545592"/>
                  </a:lnTo>
                  <a:lnTo>
                    <a:pt x="1836420" y="554736"/>
                  </a:lnTo>
                  <a:lnTo>
                    <a:pt x="1874520" y="554736"/>
                  </a:lnTo>
                  <a:close/>
                </a:path>
                <a:path w="2554604" h="848995">
                  <a:moveTo>
                    <a:pt x="1807464" y="554736"/>
                  </a:moveTo>
                  <a:lnTo>
                    <a:pt x="1807464" y="545592"/>
                  </a:lnTo>
                  <a:lnTo>
                    <a:pt x="1769364" y="545592"/>
                  </a:lnTo>
                  <a:lnTo>
                    <a:pt x="1769364" y="554736"/>
                  </a:lnTo>
                  <a:lnTo>
                    <a:pt x="1807464" y="554736"/>
                  </a:lnTo>
                  <a:close/>
                </a:path>
                <a:path w="2554604" h="848995">
                  <a:moveTo>
                    <a:pt x="1740408" y="554736"/>
                  </a:moveTo>
                  <a:lnTo>
                    <a:pt x="1740408" y="545592"/>
                  </a:lnTo>
                  <a:lnTo>
                    <a:pt x="1702308" y="545592"/>
                  </a:lnTo>
                  <a:lnTo>
                    <a:pt x="1702308" y="554736"/>
                  </a:lnTo>
                  <a:lnTo>
                    <a:pt x="1740408" y="554736"/>
                  </a:lnTo>
                  <a:close/>
                </a:path>
                <a:path w="2554604" h="848995">
                  <a:moveTo>
                    <a:pt x="1673352" y="554736"/>
                  </a:moveTo>
                  <a:lnTo>
                    <a:pt x="1673352" y="545592"/>
                  </a:lnTo>
                  <a:lnTo>
                    <a:pt x="1635252" y="545592"/>
                  </a:lnTo>
                  <a:lnTo>
                    <a:pt x="1635252" y="554736"/>
                  </a:lnTo>
                  <a:lnTo>
                    <a:pt x="1673352" y="554736"/>
                  </a:lnTo>
                  <a:close/>
                </a:path>
                <a:path w="2554604" h="848995">
                  <a:moveTo>
                    <a:pt x="1607820" y="554736"/>
                  </a:moveTo>
                  <a:lnTo>
                    <a:pt x="1607820" y="545592"/>
                  </a:lnTo>
                  <a:lnTo>
                    <a:pt x="1569720" y="545592"/>
                  </a:lnTo>
                  <a:lnTo>
                    <a:pt x="1569720" y="554736"/>
                  </a:lnTo>
                  <a:lnTo>
                    <a:pt x="1607820" y="554736"/>
                  </a:lnTo>
                  <a:close/>
                </a:path>
                <a:path w="2554604" h="848995">
                  <a:moveTo>
                    <a:pt x="1540764" y="554736"/>
                  </a:moveTo>
                  <a:lnTo>
                    <a:pt x="1540764" y="545592"/>
                  </a:lnTo>
                  <a:lnTo>
                    <a:pt x="1502664" y="545592"/>
                  </a:lnTo>
                  <a:lnTo>
                    <a:pt x="1502664" y="554736"/>
                  </a:lnTo>
                  <a:lnTo>
                    <a:pt x="1540764" y="554736"/>
                  </a:lnTo>
                  <a:close/>
                </a:path>
                <a:path w="2554604" h="848995">
                  <a:moveTo>
                    <a:pt x="1473708" y="554736"/>
                  </a:moveTo>
                  <a:lnTo>
                    <a:pt x="1473708" y="545592"/>
                  </a:lnTo>
                  <a:lnTo>
                    <a:pt x="1435608" y="545592"/>
                  </a:lnTo>
                  <a:lnTo>
                    <a:pt x="1435608" y="554736"/>
                  </a:lnTo>
                  <a:lnTo>
                    <a:pt x="1473708" y="554736"/>
                  </a:lnTo>
                  <a:close/>
                </a:path>
                <a:path w="2554604" h="848995">
                  <a:moveTo>
                    <a:pt x="1406652" y="554736"/>
                  </a:moveTo>
                  <a:lnTo>
                    <a:pt x="1406652" y="545592"/>
                  </a:lnTo>
                  <a:lnTo>
                    <a:pt x="1368552" y="545592"/>
                  </a:lnTo>
                  <a:lnTo>
                    <a:pt x="1368552" y="554736"/>
                  </a:lnTo>
                  <a:lnTo>
                    <a:pt x="1406652" y="554736"/>
                  </a:lnTo>
                  <a:close/>
                </a:path>
                <a:path w="2554604" h="848995">
                  <a:moveTo>
                    <a:pt x="1341120" y="554736"/>
                  </a:moveTo>
                  <a:lnTo>
                    <a:pt x="1341120" y="545592"/>
                  </a:lnTo>
                  <a:lnTo>
                    <a:pt x="1303020" y="545592"/>
                  </a:lnTo>
                  <a:lnTo>
                    <a:pt x="1303020" y="554736"/>
                  </a:lnTo>
                  <a:lnTo>
                    <a:pt x="1341120" y="554736"/>
                  </a:lnTo>
                  <a:close/>
                </a:path>
                <a:path w="2554604" h="848995">
                  <a:moveTo>
                    <a:pt x="1274064" y="554736"/>
                  </a:moveTo>
                  <a:lnTo>
                    <a:pt x="1274064" y="545592"/>
                  </a:lnTo>
                  <a:lnTo>
                    <a:pt x="1235964" y="545592"/>
                  </a:lnTo>
                  <a:lnTo>
                    <a:pt x="1235964" y="554736"/>
                  </a:lnTo>
                  <a:lnTo>
                    <a:pt x="1274064" y="554736"/>
                  </a:lnTo>
                  <a:close/>
                </a:path>
                <a:path w="2554604" h="848995">
                  <a:moveTo>
                    <a:pt x="1207008" y="554736"/>
                  </a:moveTo>
                  <a:lnTo>
                    <a:pt x="1207008" y="545592"/>
                  </a:lnTo>
                  <a:lnTo>
                    <a:pt x="1168908" y="545592"/>
                  </a:lnTo>
                  <a:lnTo>
                    <a:pt x="1168908" y="554736"/>
                  </a:lnTo>
                  <a:lnTo>
                    <a:pt x="1207008" y="554736"/>
                  </a:lnTo>
                  <a:close/>
                </a:path>
                <a:path w="2554604" h="848995">
                  <a:moveTo>
                    <a:pt x="1139952" y="554736"/>
                  </a:moveTo>
                  <a:lnTo>
                    <a:pt x="1139952" y="545592"/>
                  </a:lnTo>
                  <a:lnTo>
                    <a:pt x="1101852" y="545592"/>
                  </a:lnTo>
                  <a:lnTo>
                    <a:pt x="1101852" y="554736"/>
                  </a:lnTo>
                  <a:lnTo>
                    <a:pt x="1139952" y="554736"/>
                  </a:lnTo>
                  <a:close/>
                </a:path>
                <a:path w="2554604" h="848995">
                  <a:moveTo>
                    <a:pt x="1074420" y="554736"/>
                  </a:moveTo>
                  <a:lnTo>
                    <a:pt x="1074420" y="545592"/>
                  </a:lnTo>
                  <a:lnTo>
                    <a:pt x="1036320" y="545592"/>
                  </a:lnTo>
                  <a:lnTo>
                    <a:pt x="1036320" y="554736"/>
                  </a:lnTo>
                  <a:lnTo>
                    <a:pt x="1074420" y="554736"/>
                  </a:lnTo>
                  <a:close/>
                </a:path>
                <a:path w="2554604" h="848995">
                  <a:moveTo>
                    <a:pt x="1007364" y="554736"/>
                  </a:moveTo>
                  <a:lnTo>
                    <a:pt x="1007364" y="545592"/>
                  </a:lnTo>
                  <a:lnTo>
                    <a:pt x="969264" y="545592"/>
                  </a:lnTo>
                  <a:lnTo>
                    <a:pt x="969264" y="554736"/>
                  </a:lnTo>
                  <a:lnTo>
                    <a:pt x="1007364" y="554736"/>
                  </a:lnTo>
                  <a:close/>
                </a:path>
                <a:path w="2554604" h="848995">
                  <a:moveTo>
                    <a:pt x="940308" y="554736"/>
                  </a:moveTo>
                  <a:lnTo>
                    <a:pt x="940308" y="545592"/>
                  </a:lnTo>
                  <a:lnTo>
                    <a:pt x="902208" y="545592"/>
                  </a:lnTo>
                  <a:lnTo>
                    <a:pt x="902208" y="554736"/>
                  </a:lnTo>
                  <a:lnTo>
                    <a:pt x="940308" y="554736"/>
                  </a:lnTo>
                  <a:close/>
                </a:path>
                <a:path w="2554604" h="848995">
                  <a:moveTo>
                    <a:pt x="873252" y="554736"/>
                  </a:moveTo>
                  <a:lnTo>
                    <a:pt x="873252" y="545592"/>
                  </a:lnTo>
                  <a:lnTo>
                    <a:pt x="835152" y="545592"/>
                  </a:lnTo>
                  <a:lnTo>
                    <a:pt x="835152" y="554736"/>
                  </a:lnTo>
                  <a:lnTo>
                    <a:pt x="873252" y="554736"/>
                  </a:lnTo>
                  <a:close/>
                </a:path>
                <a:path w="2554604" h="848995">
                  <a:moveTo>
                    <a:pt x="807720" y="554736"/>
                  </a:moveTo>
                  <a:lnTo>
                    <a:pt x="807720" y="545592"/>
                  </a:lnTo>
                  <a:lnTo>
                    <a:pt x="769620" y="545592"/>
                  </a:lnTo>
                  <a:lnTo>
                    <a:pt x="769620" y="554736"/>
                  </a:lnTo>
                  <a:lnTo>
                    <a:pt x="807720" y="554736"/>
                  </a:lnTo>
                  <a:close/>
                </a:path>
                <a:path w="2554604" h="848995">
                  <a:moveTo>
                    <a:pt x="740664" y="554736"/>
                  </a:moveTo>
                  <a:lnTo>
                    <a:pt x="740664" y="545592"/>
                  </a:lnTo>
                  <a:lnTo>
                    <a:pt x="702564" y="545592"/>
                  </a:lnTo>
                  <a:lnTo>
                    <a:pt x="702564" y="554736"/>
                  </a:lnTo>
                  <a:lnTo>
                    <a:pt x="740664" y="554736"/>
                  </a:lnTo>
                  <a:close/>
                </a:path>
                <a:path w="2554604" h="848995">
                  <a:moveTo>
                    <a:pt x="673608" y="554736"/>
                  </a:moveTo>
                  <a:lnTo>
                    <a:pt x="673608" y="545592"/>
                  </a:lnTo>
                  <a:lnTo>
                    <a:pt x="635508" y="545592"/>
                  </a:lnTo>
                  <a:lnTo>
                    <a:pt x="635508" y="554736"/>
                  </a:lnTo>
                  <a:lnTo>
                    <a:pt x="673608" y="554736"/>
                  </a:lnTo>
                  <a:close/>
                </a:path>
                <a:path w="2554604" h="848995">
                  <a:moveTo>
                    <a:pt x="606552" y="554736"/>
                  </a:moveTo>
                  <a:lnTo>
                    <a:pt x="606552" y="545592"/>
                  </a:lnTo>
                  <a:lnTo>
                    <a:pt x="568452" y="545592"/>
                  </a:lnTo>
                  <a:lnTo>
                    <a:pt x="568452" y="554736"/>
                  </a:lnTo>
                  <a:lnTo>
                    <a:pt x="606552" y="554736"/>
                  </a:lnTo>
                  <a:close/>
                </a:path>
                <a:path w="2554604" h="848995">
                  <a:moveTo>
                    <a:pt x="541020" y="554736"/>
                  </a:moveTo>
                  <a:lnTo>
                    <a:pt x="541020" y="545592"/>
                  </a:lnTo>
                  <a:lnTo>
                    <a:pt x="502920" y="545592"/>
                  </a:lnTo>
                  <a:lnTo>
                    <a:pt x="502920" y="554736"/>
                  </a:lnTo>
                  <a:lnTo>
                    <a:pt x="541020" y="554736"/>
                  </a:lnTo>
                  <a:close/>
                </a:path>
                <a:path w="2554604" h="848995">
                  <a:moveTo>
                    <a:pt x="473964" y="554736"/>
                  </a:moveTo>
                  <a:lnTo>
                    <a:pt x="473964" y="545592"/>
                  </a:lnTo>
                  <a:lnTo>
                    <a:pt x="435864" y="545592"/>
                  </a:lnTo>
                  <a:lnTo>
                    <a:pt x="435864" y="554736"/>
                  </a:lnTo>
                  <a:lnTo>
                    <a:pt x="473964" y="554736"/>
                  </a:lnTo>
                  <a:close/>
                </a:path>
                <a:path w="2554604" h="848995">
                  <a:moveTo>
                    <a:pt x="406908" y="554736"/>
                  </a:moveTo>
                  <a:lnTo>
                    <a:pt x="406908" y="545592"/>
                  </a:lnTo>
                  <a:lnTo>
                    <a:pt x="368808" y="545592"/>
                  </a:lnTo>
                  <a:lnTo>
                    <a:pt x="368808" y="554736"/>
                  </a:lnTo>
                  <a:lnTo>
                    <a:pt x="406908" y="554736"/>
                  </a:lnTo>
                  <a:close/>
                </a:path>
                <a:path w="2554604" h="848995">
                  <a:moveTo>
                    <a:pt x="339852" y="554736"/>
                  </a:moveTo>
                  <a:lnTo>
                    <a:pt x="339852" y="545592"/>
                  </a:lnTo>
                  <a:lnTo>
                    <a:pt x="301752" y="545592"/>
                  </a:lnTo>
                  <a:lnTo>
                    <a:pt x="301752" y="554736"/>
                  </a:lnTo>
                  <a:lnTo>
                    <a:pt x="339852" y="554736"/>
                  </a:lnTo>
                  <a:close/>
                </a:path>
                <a:path w="2554604" h="848995">
                  <a:moveTo>
                    <a:pt x="274320" y="554736"/>
                  </a:moveTo>
                  <a:lnTo>
                    <a:pt x="274320" y="545592"/>
                  </a:lnTo>
                  <a:lnTo>
                    <a:pt x="236220" y="545592"/>
                  </a:lnTo>
                  <a:lnTo>
                    <a:pt x="236220" y="554736"/>
                  </a:lnTo>
                  <a:lnTo>
                    <a:pt x="274320" y="554736"/>
                  </a:lnTo>
                  <a:close/>
                </a:path>
                <a:path w="2554604" h="848995">
                  <a:moveTo>
                    <a:pt x="191643" y="545592"/>
                  </a:moveTo>
                  <a:lnTo>
                    <a:pt x="190500" y="531876"/>
                  </a:lnTo>
                  <a:lnTo>
                    <a:pt x="181356" y="531876"/>
                  </a:lnTo>
                  <a:lnTo>
                    <a:pt x="181356" y="550164"/>
                  </a:lnTo>
                  <a:lnTo>
                    <a:pt x="182880" y="553212"/>
                  </a:lnTo>
                  <a:lnTo>
                    <a:pt x="184404" y="554736"/>
                  </a:lnTo>
                  <a:lnTo>
                    <a:pt x="187452" y="554736"/>
                  </a:lnTo>
                  <a:lnTo>
                    <a:pt x="187452" y="545592"/>
                  </a:lnTo>
                  <a:lnTo>
                    <a:pt x="191643" y="545592"/>
                  </a:lnTo>
                  <a:close/>
                </a:path>
                <a:path w="2554604" h="848995">
                  <a:moveTo>
                    <a:pt x="192024" y="550164"/>
                  </a:moveTo>
                  <a:lnTo>
                    <a:pt x="191643" y="545592"/>
                  </a:lnTo>
                  <a:lnTo>
                    <a:pt x="187452" y="545592"/>
                  </a:lnTo>
                  <a:lnTo>
                    <a:pt x="192024" y="550164"/>
                  </a:lnTo>
                  <a:close/>
                </a:path>
                <a:path w="2554604" h="848995">
                  <a:moveTo>
                    <a:pt x="192024" y="554736"/>
                  </a:moveTo>
                  <a:lnTo>
                    <a:pt x="192024" y="550164"/>
                  </a:lnTo>
                  <a:lnTo>
                    <a:pt x="187452" y="545592"/>
                  </a:lnTo>
                  <a:lnTo>
                    <a:pt x="187452" y="554736"/>
                  </a:lnTo>
                  <a:lnTo>
                    <a:pt x="192024" y="554736"/>
                  </a:lnTo>
                  <a:close/>
                </a:path>
                <a:path w="2554604" h="848995">
                  <a:moveTo>
                    <a:pt x="207264" y="554736"/>
                  </a:moveTo>
                  <a:lnTo>
                    <a:pt x="207264" y="545592"/>
                  </a:lnTo>
                  <a:lnTo>
                    <a:pt x="191643" y="545592"/>
                  </a:lnTo>
                  <a:lnTo>
                    <a:pt x="192024" y="550164"/>
                  </a:lnTo>
                  <a:lnTo>
                    <a:pt x="192024" y="554736"/>
                  </a:lnTo>
                  <a:lnTo>
                    <a:pt x="207264" y="554736"/>
                  </a:lnTo>
                  <a:close/>
                </a:path>
                <a:path w="2554604" h="848995">
                  <a:moveTo>
                    <a:pt x="190500" y="502920"/>
                  </a:moveTo>
                  <a:lnTo>
                    <a:pt x="188976" y="464820"/>
                  </a:lnTo>
                  <a:lnTo>
                    <a:pt x="179832" y="466344"/>
                  </a:lnTo>
                  <a:lnTo>
                    <a:pt x="181356" y="504444"/>
                  </a:lnTo>
                  <a:lnTo>
                    <a:pt x="190500" y="502920"/>
                  </a:lnTo>
                  <a:close/>
                </a:path>
                <a:path w="2554604" h="848995">
                  <a:moveTo>
                    <a:pt x="187452" y="437388"/>
                  </a:moveTo>
                  <a:lnTo>
                    <a:pt x="187452" y="399288"/>
                  </a:lnTo>
                  <a:lnTo>
                    <a:pt x="176784" y="399288"/>
                  </a:lnTo>
                  <a:lnTo>
                    <a:pt x="178308" y="437388"/>
                  </a:lnTo>
                  <a:lnTo>
                    <a:pt x="187452" y="437388"/>
                  </a:lnTo>
                  <a:close/>
                </a:path>
                <a:path w="2554604" h="848995">
                  <a:moveTo>
                    <a:pt x="185928" y="370332"/>
                  </a:moveTo>
                  <a:lnTo>
                    <a:pt x="184404" y="332232"/>
                  </a:lnTo>
                  <a:lnTo>
                    <a:pt x="175260" y="332232"/>
                  </a:lnTo>
                  <a:lnTo>
                    <a:pt x="176784" y="370332"/>
                  </a:lnTo>
                  <a:lnTo>
                    <a:pt x="185928" y="370332"/>
                  </a:lnTo>
                  <a:close/>
                </a:path>
                <a:path w="2554604" h="848995">
                  <a:moveTo>
                    <a:pt x="184404" y="303276"/>
                  </a:moveTo>
                  <a:lnTo>
                    <a:pt x="182880" y="265176"/>
                  </a:lnTo>
                  <a:lnTo>
                    <a:pt x="173736" y="265176"/>
                  </a:lnTo>
                  <a:lnTo>
                    <a:pt x="173736" y="303276"/>
                  </a:lnTo>
                  <a:lnTo>
                    <a:pt x="184404" y="303276"/>
                  </a:lnTo>
                  <a:close/>
                </a:path>
                <a:path w="2554604" h="848995">
                  <a:moveTo>
                    <a:pt x="181356" y="237744"/>
                  </a:moveTo>
                  <a:lnTo>
                    <a:pt x="179832" y="199644"/>
                  </a:lnTo>
                  <a:lnTo>
                    <a:pt x="170688" y="199644"/>
                  </a:lnTo>
                  <a:lnTo>
                    <a:pt x="172212" y="237744"/>
                  </a:lnTo>
                  <a:lnTo>
                    <a:pt x="181356" y="237744"/>
                  </a:lnTo>
                  <a:close/>
                </a:path>
                <a:path w="2554604" h="848995">
                  <a:moveTo>
                    <a:pt x="179832" y="170688"/>
                  </a:moveTo>
                  <a:lnTo>
                    <a:pt x="178308" y="132588"/>
                  </a:lnTo>
                  <a:lnTo>
                    <a:pt x="169164" y="132588"/>
                  </a:lnTo>
                  <a:lnTo>
                    <a:pt x="170688" y="170688"/>
                  </a:lnTo>
                  <a:lnTo>
                    <a:pt x="179832" y="170688"/>
                  </a:lnTo>
                  <a:close/>
                </a:path>
                <a:path w="2554604" h="848995">
                  <a:moveTo>
                    <a:pt x="176784" y="103632"/>
                  </a:moveTo>
                  <a:lnTo>
                    <a:pt x="176784" y="65532"/>
                  </a:lnTo>
                  <a:lnTo>
                    <a:pt x="166116" y="65532"/>
                  </a:lnTo>
                  <a:lnTo>
                    <a:pt x="167640" y="103632"/>
                  </a:lnTo>
                  <a:lnTo>
                    <a:pt x="176784" y="103632"/>
                  </a:lnTo>
                  <a:close/>
                </a:path>
                <a:path w="2554604" h="848995">
                  <a:moveTo>
                    <a:pt x="175260" y="36576"/>
                  </a:moveTo>
                  <a:lnTo>
                    <a:pt x="173736" y="4572"/>
                  </a:lnTo>
                  <a:lnTo>
                    <a:pt x="173736" y="1524"/>
                  </a:lnTo>
                  <a:lnTo>
                    <a:pt x="172212" y="0"/>
                  </a:lnTo>
                  <a:lnTo>
                    <a:pt x="164592" y="0"/>
                  </a:lnTo>
                  <a:lnTo>
                    <a:pt x="164592" y="4572"/>
                  </a:lnTo>
                  <a:lnTo>
                    <a:pt x="169164" y="9144"/>
                  </a:lnTo>
                  <a:lnTo>
                    <a:pt x="169164" y="37592"/>
                  </a:lnTo>
                  <a:lnTo>
                    <a:pt x="175260" y="36576"/>
                  </a:lnTo>
                  <a:close/>
                </a:path>
                <a:path w="2554604" h="848995">
                  <a:moveTo>
                    <a:pt x="169164" y="9144"/>
                  </a:moveTo>
                  <a:lnTo>
                    <a:pt x="164592" y="4572"/>
                  </a:lnTo>
                  <a:lnTo>
                    <a:pt x="164799" y="9144"/>
                  </a:lnTo>
                  <a:lnTo>
                    <a:pt x="169164" y="9144"/>
                  </a:lnTo>
                  <a:close/>
                </a:path>
                <a:path w="2554604" h="848995">
                  <a:moveTo>
                    <a:pt x="164799" y="9144"/>
                  </a:moveTo>
                  <a:lnTo>
                    <a:pt x="164592" y="4572"/>
                  </a:lnTo>
                  <a:lnTo>
                    <a:pt x="164592" y="9144"/>
                  </a:lnTo>
                  <a:lnTo>
                    <a:pt x="164799" y="9144"/>
                  </a:lnTo>
                  <a:close/>
                </a:path>
                <a:path w="2554604" h="848995">
                  <a:moveTo>
                    <a:pt x="169164" y="37592"/>
                  </a:moveTo>
                  <a:lnTo>
                    <a:pt x="169164" y="9144"/>
                  </a:lnTo>
                  <a:lnTo>
                    <a:pt x="164799" y="9144"/>
                  </a:lnTo>
                  <a:lnTo>
                    <a:pt x="166116" y="38100"/>
                  </a:lnTo>
                  <a:lnTo>
                    <a:pt x="169164" y="37592"/>
                  </a:lnTo>
                  <a:close/>
                </a:path>
                <a:path w="2554604" h="848995">
                  <a:moveTo>
                    <a:pt x="135636" y="9144"/>
                  </a:moveTo>
                  <a:lnTo>
                    <a:pt x="135636" y="0"/>
                  </a:lnTo>
                  <a:lnTo>
                    <a:pt x="97536" y="0"/>
                  </a:lnTo>
                  <a:lnTo>
                    <a:pt x="97536" y="9144"/>
                  </a:lnTo>
                  <a:lnTo>
                    <a:pt x="135636" y="9144"/>
                  </a:lnTo>
                  <a:close/>
                </a:path>
                <a:path w="2554604" h="848995">
                  <a:moveTo>
                    <a:pt x="68580" y="9144"/>
                  </a:moveTo>
                  <a:lnTo>
                    <a:pt x="68580" y="0"/>
                  </a:lnTo>
                  <a:lnTo>
                    <a:pt x="30480" y="0"/>
                  </a:lnTo>
                  <a:lnTo>
                    <a:pt x="30480" y="9144"/>
                  </a:lnTo>
                  <a:lnTo>
                    <a:pt x="68580" y="9144"/>
                  </a:lnTo>
                  <a:close/>
                </a:path>
                <a:path w="2554604" h="848995">
                  <a:moveTo>
                    <a:pt x="10668" y="45720"/>
                  </a:moveTo>
                  <a:lnTo>
                    <a:pt x="10668" y="7620"/>
                  </a:lnTo>
                  <a:lnTo>
                    <a:pt x="0" y="7620"/>
                  </a:lnTo>
                  <a:lnTo>
                    <a:pt x="0" y="45720"/>
                  </a:lnTo>
                  <a:lnTo>
                    <a:pt x="10668" y="45720"/>
                  </a:lnTo>
                  <a:close/>
                </a:path>
                <a:path w="2554604" h="848995">
                  <a:moveTo>
                    <a:pt x="10668" y="112776"/>
                  </a:moveTo>
                  <a:lnTo>
                    <a:pt x="10668" y="74676"/>
                  </a:lnTo>
                  <a:lnTo>
                    <a:pt x="0" y="74676"/>
                  </a:lnTo>
                  <a:lnTo>
                    <a:pt x="0" y="112776"/>
                  </a:lnTo>
                  <a:lnTo>
                    <a:pt x="10668" y="112776"/>
                  </a:lnTo>
                  <a:close/>
                </a:path>
                <a:path w="2554604" h="848995">
                  <a:moveTo>
                    <a:pt x="10668" y="178308"/>
                  </a:moveTo>
                  <a:lnTo>
                    <a:pt x="10668" y="140208"/>
                  </a:lnTo>
                  <a:lnTo>
                    <a:pt x="0" y="140208"/>
                  </a:lnTo>
                  <a:lnTo>
                    <a:pt x="0" y="178308"/>
                  </a:lnTo>
                  <a:lnTo>
                    <a:pt x="10668" y="178308"/>
                  </a:lnTo>
                  <a:close/>
                </a:path>
                <a:path w="2554604" h="848995">
                  <a:moveTo>
                    <a:pt x="10668" y="245364"/>
                  </a:moveTo>
                  <a:lnTo>
                    <a:pt x="10668" y="207264"/>
                  </a:lnTo>
                  <a:lnTo>
                    <a:pt x="0" y="207264"/>
                  </a:lnTo>
                  <a:lnTo>
                    <a:pt x="0" y="245364"/>
                  </a:lnTo>
                  <a:lnTo>
                    <a:pt x="10668" y="245364"/>
                  </a:lnTo>
                  <a:close/>
                </a:path>
                <a:path w="2554604" h="848995">
                  <a:moveTo>
                    <a:pt x="10668" y="312420"/>
                  </a:moveTo>
                  <a:lnTo>
                    <a:pt x="10668" y="274320"/>
                  </a:lnTo>
                  <a:lnTo>
                    <a:pt x="0" y="274320"/>
                  </a:lnTo>
                  <a:lnTo>
                    <a:pt x="0" y="312420"/>
                  </a:lnTo>
                  <a:lnTo>
                    <a:pt x="10668" y="312420"/>
                  </a:lnTo>
                  <a:close/>
                </a:path>
                <a:path w="2554604" h="848995">
                  <a:moveTo>
                    <a:pt x="10668" y="379476"/>
                  </a:moveTo>
                  <a:lnTo>
                    <a:pt x="10668" y="341376"/>
                  </a:lnTo>
                  <a:lnTo>
                    <a:pt x="0" y="341376"/>
                  </a:lnTo>
                  <a:lnTo>
                    <a:pt x="0" y="379476"/>
                  </a:lnTo>
                  <a:lnTo>
                    <a:pt x="10668" y="379476"/>
                  </a:lnTo>
                  <a:close/>
                </a:path>
                <a:path w="2554604" h="848995">
                  <a:moveTo>
                    <a:pt x="10668" y="445008"/>
                  </a:moveTo>
                  <a:lnTo>
                    <a:pt x="10668" y="406908"/>
                  </a:lnTo>
                  <a:lnTo>
                    <a:pt x="0" y="406908"/>
                  </a:lnTo>
                  <a:lnTo>
                    <a:pt x="0" y="445008"/>
                  </a:lnTo>
                  <a:lnTo>
                    <a:pt x="10668" y="445008"/>
                  </a:lnTo>
                  <a:close/>
                </a:path>
                <a:path w="2554604" h="848995">
                  <a:moveTo>
                    <a:pt x="10668" y="512064"/>
                  </a:moveTo>
                  <a:lnTo>
                    <a:pt x="10668" y="473964"/>
                  </a:lnTo>
                  <a:lnTo>
                    <a:pt x="0" y="473964"/>
                  </a:lnTo>
                  <a:lnTo>
                    <a:pt x="0" y="512064"/>
                  </a:lnTo>
                  <a:lnTo>
                    <a:pt x="10668" y="512064"/>
                  </a:lnTo>
                  <a:close/>
                </a:path>
                <a:path w="2554604" h="848995">
                  <a:moveTo>
                    <a:pt x="10668" y="579120"/>
                  </a:moveTo>
                  <a:lnTo>
                    <a:pt x="10668" y="541020"/>
                  </a:lnTo>
                  <a:lnTo>
                    <a:pt x="0" y="541020"/>
                  </a:lnTo>
                  <a:lnTo>
                    <a:pt x="0" y="579120"/>
                  </a:lnTo>
                  <a:lnTo>
                    <a:pt x="10668" y="579120"/>
                  </a:lnTo>
                  <a:close/>
                </a:path>
                <a:path w="2554604" h="848995">
                  <a:moveTo>
                    <a:pt x="10668" y="646176"/>
                  </a:moveTo>
                  <a:lnTo>
                    <a:pt x="10668" y="608076"/>
                  </a:lnTo>
                  <a:lnTo>
                    <a:pt x="0" y="608076"/>
                  </a:lnTo>
                  <a:lnTo>
                    <a:pt x="0" y="646176"/>
                  </a:lnTo>
                  <a:lnTo>
                    <a:pt x="10668" y="646176"/>
                  </a:lnTo>
                  <a:close/>
                </a:path>
                <a:path w="2554604" h="848995">
                  <a:moveTo>
                    <a:pt x="10668" y="711708"/>
                  </a:moveTo>
                  <a:lnTo>
                    <a:pt x="10668" y="673608"/>
                  </a:lnTo>
                  <a:lnTo>
                    <a:pt x="0" y="673608"/>
                  </a:lnTo>
                  <a:lnTo>
                    <a:pt x="0" y="711708"/>
                  </a:lnTo>
                  <a:lnTo>
                    <a:pt x="10668" y="711708"/>
                  </a:lnTo>
                  <a:close/>
                </a:path>
                <a:path w="2554604" h="848995">
                  <a:moveTo>
                    <a:pt x="10668" y="778764"/>
                  </a:moveTo>
                  <a:lnTo>
                    <a:pt x="10668" y="740664"/>
                  </a:lnTo>
                  <a:lnTo>
                    <a:pt x="0" y="740664"/>
                  </a:lnTo>
                  <a:lnTo>
                    <a:pt x="0" y="778764"/>
                  </a:lnTo>
                  <a:lnTo>
                    <a:pt x="10668" y="778764"/>
                  </a:lnTo>
                  <a:close/>
                </a:path>
                <a:path w="2554604" h="848995">
                  <a:moveTo>
                    <a:pt x="10668" y="844296"/>
                  </a:moveTo>
                  <a:lnTo>
                    <a:pt x="10668" y="807720"/>
                  </a:lnTo>
                  <a:lnTo>
                    <a:pt x="0" y="807720"/>
                  </a:lnTo>
                  <a:lnTo>
                    <a:pt x="0" y="847344"/>
                  </a:lnTo>
                  <a:lnTo>
                    <a:pt x="3048" y="848868"/>
                  </a:lnTo>
                  <a:lnTo>
                    <a:pt x="6096" y="848868"/>
                  </a:lnTo>
                  <a:lnTo>
                    <a:pt x="6096" y="839724"/>
                  </a:lnTo>
                  <a:lnTo>
                    <a:pt x="10668" y="844296"/>
                  </a:lnTo>
                  <a:close/>
                </a:path>
                <a:path w="2554604" h="848995">
                  <a:moveTo>
                    <a:pt x="73152" y="848868"/>
                  </a:moveTo>
                  <a:lnTo>
                    <a:pt x="73152" y="839724"/>
                  </a:lnTo>
                  <a:lnTo>
                    <a:pt x="35052" y="839724"/>
                  </a:lnTo>
                  <a:lnTo>
                    <a:pt x="35052" y="848868"/>
                  </a:lnTo>
                  <a:lnTo>
                    <a:pt x="73152" y="848868"/>
                  </a:lnTo>
                  <a:close/>
                </a:path>
                <a:path w="2554604" h="848995">
                  <a:moveTo>
                    <a:pt x="140208" y="848868"/>
                  </a:moveTo>
                  <a:lnTo>
                    <a:pt x="140208" y="839724"/>
                  </a:lnTo>
                  <a:lnTo>
                    <a:pt x="102108" y="839724"/>
                  </a:lnTo>
                  <a:lnTo>
                    <a:pt x="102108" y="848868"/>
                  </a:lnTo>
                  <a:lnTo>
                    <a:pt x="140208" y="848868"/>
                  </a:lnTo>
                  <a:close/>
                </a:path>
                <a:path w="2554604" h="848995">
                  <a:moveTo>
                    <a:pt x="205740" y="848868"/>
                  </a:moveTo>
                  <a:lnTo>
                    <a:pt x="205740" y="839724"/>
                  </a:lnTo>
                  <a:lnTo>
                    <a:pt x="167640" y="839724"/>
                  </a:lnTo>
                  <a:lnTo>
                    <a:pt x="167640" y="848868"/>
                  </a:lnTo>
                  <a:lnTo>
                    <a:pt x="205740" y="848868"/>
                  </a:lnTo>
                  <a:close/>
                </a:path>
                <a:path w="2554604" h="848995">
                  <a:moveTo>
                    <a:pt x="272796" y="848868"/>
                  </a:moveTo>
                  <a:lnTo>
                    <a:pt x="272796" y="839724"/>
                  </a:lnTo>
                  <a:lnTo>
                    <a:pt x="234696" y="839724"/>
                  </a:lnTo>
                  <a:lnTo>
                    <a:pt x="234696" y="848868"/>
                  </a:lnTo>
                  <a:lnTo>
                    <a:pt x="272796" y="848868"/>
                  </a:lnTo>
                  <a:close/>
                </a:path>
                <a:path w="2554604" h="848995">
                  <a:moveTo>
                    <a:pt x="339852" y="848868"/>
                  </a:moveTo>
                  <a:lnTo>
                    <a:pt x="339852" y="839724"/>
                  </a:lnTo>
                  <a:lnTo>
                    <a:pt x="301752" y="839724"/>
                  </a:lnTo>
                  <a:lnTo>
                    <a:pt x="301752" y="848868"/>
                  </a:lnTo>
                  <a:lnTo>
                    <a:pt x="339852" y="848868"/>
                  </a:lnTo>
                  <a:close/>
                </a:path>
                <a:path w="2554604" h="848995">
                  <a:moveTo>
                    <a:pt x="406908" y="848868"/>
                  </a:moveTo>
                  <a:lnTo>
                    <a:pt x="406908" y="839724"/>
                  </a:lnTo>
                  <a:lnTo>
                    <a:pt x="368808" y="839724"/>
                  </a:lnTo>
                  <a:lnTo>
                    <a:pt x="368808" y="848868"/>
                  </a:lnTo>
                  <a:lnTo>
                    <a:pt x="406908" y="848868"/>
                  </a:lnTo>
                  <a:close/>
                </a:path>
                <a:path w="2554604" h="848995">
                  <a:moveTo>
                    <a:pt x="472440" y="848868"/>
                  </a:moveTo>
                  <a:lnTo>
                    <a:pt x="472440" y="839724"/>
                  </a:lnTo>
                  <a:lnTo>
                    <a:pt x="434340" y="839724"/>
                  </a:lnTo>
                  <a:lnTo>
                    <a:pt x="434340" y="848868"/>
                  </a:lnTo>
                  <a:lnTo>
                    <a:pt x="472440" y="848868"/>
                  </a:lnTo>
                  <a:close/>
                </a:path>
                <a:path w="2554604" h="848995">
                  <a:moveTo>
                    <a:pt x="539496" y="848868"/>
                  </a:moveTo>
                  <a:lnTo>
                    <a:pt x="539496" y="839724"/>
                  </a:lnTo>
                  <a:lnTo>
                    <a:pt x="501396" y="839724"/>
                  </a:lnTo>
                  <a:lnTo>
                    <a:pt x="501396" y="848868"/>
                  </a:lnTo>
                  <a:lnTo>
                    <a:pt x="539496" y="848868"/>
                  </a:lnTo>
                  <a:close/>
                </a:path>
                <a:path w="2554604" h="848995">
                  <a:moveTo>
                    <a:pt x="606552" y="848868"/>
                  </a:moveTo>
                  <a:lnTo>
                    <a:pt x="606552" y="839724"/>
                  </a:lnTo>
                  <a:lnTo>
                    <a:pt x="568452" y="839724"/>
                  </a:lnTo>
                  <a:lnTo>
                    <a:pt x="568452" y="848868"/>
                  </a:lnTo>
                  <a:lnTo>
                    <a:pt x="606552" y="848868"/>
                  </a:lnTo>
                  <a:close/>
                </a:path>
                <a:path w="2554604" h="848995">
                  <a:moveTo>
                    <a:pt x="673608" y="848868"/>
                  </a:moveTo>
                  <a:lnTo>
                    <a:pt x="673608" y="839724"/>
                  </a:lnTo>
                  <a:lnTo>
                    <a:pt x="635508" y="839724"/>
                  </a:lnTo>
                  <a:lnTo>
                    <a:pt x="635508" y="848868"/>
                  </a:lnTo>
                  <a:lnTo>
                    <a:pt x="673608" y="848868"/>
                  </a:lnTo>
                  <a:close/>
                </a:path>
                <a:path w="2554604" h="848995">
                  <a:moveTo>
                    <a:pt x="739140" y="848868"/>
                  </a:moveTo>
                  <a:lnTo>
                    <a:pt x="739140" y="839724"/>
                  </a:lnTo>
                  <a:lnTo>
                    <a:pt x="701040" y="839724"/>
                  </a:lnTo>
                  <a:lnTo>
                    <a:pt x="701040" y="848868"/>
                  </a:lnTo>
                  <a:lnTo>
                    <a:pt x="739140" y="848868"/>
                  </a:lnTo>
                  <a:close/>
                </a:path>
                <a:path w="2554604" h="848995">
                  <a:moveTo>
                    <a:pt x="806196" y="848868"/>
                  </a:moveTo>
                  <a:lnTo>
                    <a:pt x="806196" y="839724"/>
                  </a:lnTo>
                  <a:lnTo>
                    <a:pt x="768096" y="839724"/>
                  </a:lnTo>
                  <a:lnTo>
                    <a:pt x="768096" y="848868"/>
                  </a:lnTo>
                  <a:lnTo>
                    <a:pt x="806196" y="848868"/>
                  </a:lnTo>
                  <a:close/>
                </a:path>
                <a:path w="2554604" h="848995">
                  <a:moveTo>
                    <a:pt x="873252" y="848868"/>
                  </a:moveTo>
                  <a:lnTo>
                    <a:pt x="873252" y="839724"/>
                  </a:lnTo>
                  <a:lnTo>
                    <a:pt x="835152" y="839724"/>
                  </a:lnTo>
                  <a:lnTo>
                    <a:pt x="835152" y="848868"/>
                  </a:lnTo>
                  <a:lnTo>
                    <a:pt x="873252" y="848868"/>
                  </a:lnTo>
                  <a:close/>
                </a:path>
                <a:path w="2554604" h="848995">
                  <a:moveTo>
                    <a:pt x="940308" y="848868"/>
                  </a:moveTo>
                  <a:lnTo>
                    <a:pt x="940308" y="839724"/>
                  </a:lnTo>
                  <a:lnTo>
                    <a:pt x="902208" y="839724"/>
                  </a:lnTo>
                  <a:lnTo>
                    <a:pt x="902208" y="848868"/>
                  </a:lnTo>
                  <a:lnTo>
                    <a:pt x="940308" y="848868"/>
                  </a:lnTo>
                  <a:close/>
                </a:path>
                <a:path w="2554604" h="848995">
                  <a:moveTo>
                    <a:pt x="1005840" y="848868"/>
                  </a:moveTo>
                  <a:lnTo>
                    <a:pt x="1005840" y="839724"/>
                  </a:lnTo>
                  <a:lnTo>
                    <a:pt x="967740" y="839724"/>
                  </a:lnTo>
                  <a:lnTo>
                    <a:pt x="967740" y="848868"/>
                  </a:lnTo>
                  <a:lnTo>
                    <a:pt x="1005840" y="848868"/>
                  </a:lnTo>
                  <a:close/>
                </a:path>
                <a:path w="2554604" h="848995">
                  <a:moveTo>
                    <a:pt x="1072896" y="848868"/>
                  </a:moveTo>
                  <a:lnTo>
                    <a:pt x="1072896" y="839724"/>
                  </a:lnTo>
                  <a:lnTo>
                    <a:pt x="1034796" y="839724"/>
                  </a:lnTo>
                  <a:lnTo>
                    <a:pt x="1034796" y="848868"/>
                  </a:lnTo>
                  <a:lnTo>
                    <a:pt x="1072896" y="848868"/>
                  </a:lnTo>
                  <a:close/>
                </a:path>
                <a:path w="2554604" h="848995">
                  <a:moveTo>
                    <a:pt x="1139952" y="848868"/>
                  </a:moveTo>
                  <a:lnTo>
                    <a:pt x="1139952" y="839724"/>
                  </a:lnTo>
                  <a:lnTo>
                    <a:pt x="1101852" y="839724"/>
                  </a:lnTo>
                  <a:lnTo>
                    <a:pt x="1101852" y="848868"/>
                  </a:lnTo>
                  <a:lnTo>
                    <a:pt x="1139952" y="848868"/>
                  </a:lnTo>
                  <a:close/>
                </a:path>
                <a:path w="2554604" h="848995">
                  <a:moveTo>
                    <a:pt x="1207008" y="848868"/>
                  </a:moveTo>
                  <a:lnTo>
                    <a:pt x="1207008" y="839724"/>
                  </a:lnTo>
                  <a:lnTo>
                    <a:pt x="1168908" y="839724"/>
                  </a:lnTo>
                  <a:lnTo>
                    <a:pt x="1168908" y="848868"/>
                  </a:lnTo>
                  <a:lnTo>
                    <a:pt x="1207008" y="848868"/>
                  </a:lnTo>
                  <a:close/>
                </a:path>
                <a:path w="2554604" h="848995">
                  <a:moveTo>
                    <a:pt x="1272540" y="848868"/>
                  </a:moveTo>
                  <a:lnTo>
                    <a:pt x="1272540" y="839724"/>
                  </a:lnTo>
                  <a:lnTo>
                    <a:pt x="1234440" y="839724"/>
                  </a:lnTo>
                  <a:lnTo>
                    <a:pt x="1234440" y="848868"/>
                  </a:lnTo>
                  <a:lnTo>
                    <a:pt x="1272540" y="848868"/>
                  </a:lnTo>
                  <a:close/>
                </a:path>
                <a:path w="2554604" h="848995">
                  <a:moveTo>
                    <a:pt x="1339596" y="848868"/>
                  </a:moveTo>
                  <a:lnTo>
                    <a:pt x="1339596" y="839724"/>
                  </a:lnTo>
                  <a:lnTo>
                    <a:pt x="1301496" y="839724"/>
                  </a:lnTo>
                  <a:lnTo>
                    <a:pt x="1301496" y="848868"/>
                  </a:lnTo>
                  <a:lnTo>
                    <a:pt x="1339596" y="848868"/>
                  </a:lnTo>
                  <a:close/>
                </a:path>
                <a:path w="2554604" h="848995">
                  <a:moveTo>
                    <a:pt x="1406652" y="848868"/>
                  </a:moveTo>
                  <a:lnTo>
                    <a:pt x="1406652" y="839724"/>
                  </a:lnTo>
                  <a:lnTo>
                    <a:pt x="1368552" y="839724"/>
                  </a:lnTo>
                  <a:lnTo>
                    <a:pt x="1368552" y="848868"/>
                  </a:lnTo>
                  <a:lnTo>
                    <a:pt x="1406652" y="848868"/>
                  </a:lnTo>
                  <a:close/>
                </a:path>
                <a:path w="2554604" h="848995">
                  <a:moveTo>
                    <a:pt x="1473708" y="848868"/>
                  </a:moveTo>
                  <a:lnTo>
                    <a:pt x="1473708" y="839724"/>
                  </a:lnTo>
                  <a:lnTo>
                    <a:pt x="1435608" y="839724"/>
                  </a:lnTo>
                  <a:lnTo>
                    <a:pt x="1435608" y="848868"/>
                  </a:lnTo>
                  <a:lnTo>
                    <a:pt x="1473708" y="848868"/>
                  </a:lnTo>
                  <a:close/>
                </a:path>
                <a:path w="2554604" h="848995">
                  <a:moveTo>
                    <a:pt x="1539240" y="848868"/>
                  </a:moveTo>
                  <a:lnTo>
                    <a:pt x="1539240" y="839724"/>
                  </a:lnTo>
                  <a:lnTo>
                    <a:pt x="1501140" y="839724"/>
                  </a:lnTo>
                  <a:lnTo>
                    <a:pt x="1501140" y="848868"/>
                  </a:lnTo>
                  <a:lnTo>
                    <a:pt x="1539240" y="848868"/>
                  </a:lnTo>
                  <a:close/>
                </a:path>
                <a:path w="2554604" h="848995">
                  <a:moveTo>
                    <a:pt x="1606296" y="848868"/>
                  </a:moveTo>
                  <a:lnTo>
                    <a:pt x="1606296" y="839724"/>
                  </a:lnTo>
                  <a:lnTo>
                    <a:pt x="1568196" y="839724"/>
                  </a:lnTo>
                  <a:lnTo>
                    <a:pt x="1568196" y="848868"/>
                  </a:lnTo>
                  <a:lnTo>
                    <a:pt x="1606296" y="848868"/>
                  </a:lnTo>
                  <a:close/>
                </a:path>
                <a:path w="2554604" h="848995">
                  <a:moveTo>
                    <a:pt x="1673352" y="848868"/>
                  </a:moveTo>
                  <a:lnTo>
                    <a:pt x="1673352" y="839724"/>
                  </a:lnTo>
                  <a:lnTo>
                    <a:pt x="1635252" y="839724"/>
                  </a:lnTo>
                  <a:lnTo>
                    <a:pt x="1635252" y="848868"/>
                  </a:lnTo>
                  <a:lnTo>
                    <a:pt x="1673352" y="848868"/>
                  </a:lnTo>
                  <a:close/>
                </a:path>
                <a:path w="2554604" h="848995">
                  <a:moveTo>
                    <a:pt x="1740408" y="848868"/>
                  </a:moveTo>
                  <a:lnTo>
                    <a:pt x="1740408" y="839724"/>
                  </a:lnTo>
                  <a:lnTo>
                    <a:pt x="1702308" y="839724"/>
                  </a:lnTo>
                  <a:lnTo>
                    <a:pt x="1702308" y="848868"/>
                  </a:lnTo>
                  <a:lnTo>
                    <a:pt x="1740408" y="848868"/>
                  </a:lnTo>
                  <a:close/>
                </a:path>
                <a:path w="2554604" h="848995">
                  <a:moveTo>
                    <a:pt x="1805940" y="848868"/>
                  </a:moveTo>
                  <a:lnTo>
                    <a:pt x="1805940" y="839724"/>
                  </a:lnTo>
                  <a:lnTo>
                    <a:pt x="1767840" y="839724"/>
                  </a:lnTo>
                  <a:lnTo>
                    <a:pt x="1767840" y="848868"/>
                  </a:lnTo>
                  <a:lnTo>
                    <a:pt x="1805940" y="848868"/>
                  </a:lnTo>
                  <a:close/>
                </a:path>
                <a:path w="2554604" h="848995">
                  <a:moveTo>
                    <a:pt x="1872996" y="848868"/>
                  </a:moveTo>
                  <a:lnTo>
                    <a:pt x="1872996" y="839724"/>
                  </a:lnTo>
                  <a:lnTo>
                    <a:pt x="1834896" y="839724"/>
                  </a:lnTo>
                  <a:lnTo>
                    <a:pt x="1834896" y="848868"/>
                  </a:lnTo>
                  <a:lnTo>
                    <a:pt x="1872996" y="848868"/>
                  </a:lnTo>
                  <a:close/>
                </a:path>
                <a:path w="2554604" h="848995">
                  <a:moveTo>
                    <a:pt x="1940052" y="848868"/>
                  </a:moveTo>
                  <a:lnTo>
                    <a:pt x="1940052" y="839724"/>
                  </a:lnTo>
                  <a:lnTo>
                    <a:pt x="1901952" y="839724"/>
                  </a:lnTo>
                  <a:lnTo>
                    <a:pt x="1901952" y="848868"/>
                  </a:lnTo>
                  <a:lnTo>
                    <a:pt x="1940052" y="848868"/>
                  </a:lnTo>
                  <a:close/>
                </a:path>
                <a:path w="2554604" h="848995">
                  <a:moveTo>
                    <a:pt x="2007108" y="848868"/>
                  </a:moveTo>
                  <a:lnTo>
                    <a:pt x="2007108" y="839724"/>
                  </a:lnTo>
                  <a:lnTo>
                    <a:pt x="1969008" y="839724"/>
                  </a:lnTo>
                  <a:lnTo>
                    <a:pt x="1969008" y="848868"/>
                  </a:lnTo>
                  <a:lnTo>
                    <a:pt x="2007108" y="848868"/>
                  </a:lnTo>
                  <a:close/>
                </a:path>
                <a:path w="2554604" h="848995">
                  <a:moveTo>
                    <a:pt x="2072640" y="848868"/>
                  </a:moveTo>
                  <a:lnTo>
                    <a:pt x="2072640" y="839724"/>
                  </a:lnTo>
                  <a:lnTo>
                    <a:pt x="2034540" y="839724"/>
                  </a:lnTo>
                  <a:lnTo>
                    <a:pt x="2034540" y="848868"/>
                  </a:lnTo>
                  <a:lnTo>
                    <a:pt x="2072640" y="848868"/>
                  </a:lnTo>
                  <a:close/>
                </a:path>
                <a:path w="2554604" h="848995">
                  <a:moveTo>
                    <a:pt x="2139696" y="848868"/>
                  </a:moveTo>
                  <a:lnTo>
                    <a:pt x="2139696" y="839724"/>
                  </a:lnTo>
                  <a:lnTo>
                    <a:pt x="2101596" y="839724"/>
                  </a:lnTo>
                  <a:lnTo>
                    <a:pt x="2101596" y="848868"/>
                  </a:lnTo>
                  <a:lnTo>
                    <a:pt x="2139696" y="848868"/>
                  </a:lnTo>
                  <a:close/>
                </a:path>
                <a:path w="2554604" h="848995">
                  <a:moveTo>
                    <a:pt x="2206752" y="848868"/>
                  </a:moveTo>
                  <a:lnTo>
                    <a:pt x="2206752" y="839724"/>
                  </a:lnTo>
                  <a:lnTo>
                    <a:pt x="2168652" y="839724"/>
                  </a:lnTo>
                  <a:lnTo>
                    <a:pt x="2168652" y="848868"/>
                  </a:lnTo>
                  <a:lnTo>
                    <a:pt x="2206752" y="848868"/>
                  </a:lnTo>
                  <a:close/>
                </a:path>
                <a:path w="2554604" h="848995">
                  <a:moveTo>
                    <a:pt x="2273808" y="848868"/>
                  </a:moveTo>
                  <a:lnTo>
                    <a:pt x="2273808" y="839724"/>
                  </a:lnTo>
                  <a:lnTo>
                    <a:pt x="2235708" y="839724"/>
                  </a:lnTo>
                  <a:lnTo>
                    <a:pt x="2235708" y="848868"/>
                  </a:lnTo>
                  <a:lnTo>
                    <a:pt x="2273808" y="848868"/>
                  </a:lnTo>
                  <a:close/>
                </a:path>
                <a:path w="2554604" h="848995">
                  <a:moveTo>
                    <a:pt x="2339340" y="848868"/>
                  </a:moveTo>
                  <a:lnTo>
                    <a:pt x="2339340" y="839724"/>
                  </a:lnTo>
                  <a:lnTo>
                    <a:pt x="2301240" y="839724"/>
                  </a:lnTo>
                  <a:lnTo>
                    <a:pt x="2301240" y="848868"/>
                  </a:lnTo>
                  <a:lnTo>
                    <a:pt x="2339340" y="848868"/>
                  </a:lnTo>
                  <a:close/>
                </a:path>
                <a:path w="2554604" h="848995">
                  <a:moveTo>
                    <a:pt x="2406396" y="848868"/>
                  </a:moveTo>
                  <a:lnTo>
                    <a:pt x="2406396" y="839724"/>
                  </a:lnTo>
                  <a:lnTo>
                    <a:pt x="2368296" y="839724"/>
                  </a:lnTo>
                  <a:lnTo>
                    <a:pt x="2368296" y="848868"/>
                  </a:lnTo>
                  <a:lnTo>
                    <a:pt x="2406396" y="848868"/>
                  </a:lnTo>
                  <a:close/>
                </a:path>
                <a:path w="2554604" h="848995">
                  <a:moveTo>
                    <a:pt x="2473452" y="848868"/>
                  </a:moveTo>
                  <a:lnTo>
                    <a:pt x="2473452" y="839724"/>
                  </a:lnTo>
                  <a:lnTo>
                    <a:pt x="2435352" y="839724"/>
                  </a:lnTo>
                  <a:lnTo>
                    <a:pt x="2435352" y="848868"/>
                  </a:lnTo>
                  <a:lnTo>
                    <a:pt x="2473452" y="848868"/>
                  </a:lnTo>
                  <a:close/>
                </a:path>
                <a:path w="2554604" h="848995">
                  <a:moveTo>
                    <a:pt x="2540508" y="848868"/>
                  </a:moveTo>
                  <a:lnTo>
                    <a:pt x="2540508" y="839724"/>
                  </a:lnTo>
                  <a:lnTo>
                    <a:pt x="2502408" y="839724"/>
                  </a:lnTo>
                  <a:lnTo>
                    <a:pt x="2502408" y="848868"/>
                  </a:lnTo>
                  <a:lnTo>
                    <a:pt x="2540508" y="848868"/>
                  </a:lnTo>
                  <a:close/>
                </a:path>
                <a:path w="2554604" h="848995">
                  <a:moveTo>
                    <a:pt x="2554224" y="826008"/>
                  </a:moveTo>
                  <a:lnTo>
                    <a:pt x="2554224" y="787908"/>
                  </a:lnTo>
                  <a:lnTo>
                    <a:pt x="2545080" y="787908"/>
                  </a:lnTo>
                  <a:lnTo>
                    <a:pt x="2545080" y="826008"/>
                  </a:lnTo>
                  <a:lnTo>
                    <a:pt x="2554224" y="826008"/>
                  </a:lnTo>
                  <a:close/>
                </a:path>
                <a:path w="2554604" h="848995">
                  <a:moveTo>
                    <a:pt x="2554224" y="758952"/>
                  </a:moveTo>
                  <a:lnTo>
                    <a:pt x="2554224" y="720852"/>
                  </a:lnTo>
                  <a:lnTo>
                    <a:pt x="2545080" y="720852"/>
                  </a:lnTo>
                  <a:lnTo>
                    <a:pt x="2545080" y="758952"/>
                  </a:lnTo>
                  <a:lnTo>
                    <a:pt x="2554224" y="758952"/>
                  </a:lnTo>
                  <a:close/>
                </a:path>
                <a:path w="2554604" h="848995">
                  <a:moveTo>
                    <a:pt x="2554224" y="691896"/>
                  </a:moveTo>
                  <a:lnTo>
                    <a:pt x="2554224" y="653796"/>
                  </a:lnTo>
                  <a:lnTo>
                    <a:pt x="2545080" y="653796"/>
                  </a:lnTo>
                  <a:lnTo>
                    <a:pt x="2545080" y="691896"/>
                  </a:lnTo>
                  <a:lnTo>
                    <a:pt x="2554224" y="691896"/>
                  </a:lnTo>
                  <a:close/>
                </a:path>
                <a:path w="2554604" h="848995">
                  <a:moveTo>
                    <a:pt x="2554224" y="624840"/>
                  </a:moveTo>
                  <a:lnTo>
                    <a:pt x="2554224" y="586740"/>
                  </a:lnTo>
                  <a:lnTo>
                    <a:pt x="2545080" y="586740"/>
                  </a:lnTo>
                  <a:lnTo>
                    <a:pt x="2545080" y="624840"/>
                  </a:lnTo>
                  <a:lnTo>
                    <a:pt x="2554224" y="624840"/>
                  </a:lnTo>
                  <a:close/>
                </a:path>
                <a:path w="2554604" h="848995">
                  <a:moveTo>
                    <a:pt x="2554224" y="559308"/>
                  </a:moveTo>
                  <a:lnTo>
                    <a:pt x="2554224" y="521208"/>
                  </a:lnTo>
                  <a:lnTo>
                    <a:pt x="2545080" y="521208"/>
                  </a:lnTo>
                  <a:lnTo>
                    <a:pt x="2545080" y="559308"/>
                  </a:lnTo>
                  <a:lnTo>
                    <a:pt x="2554224" y="559308"/>
                  </a:lnTo>
                  <a:close/>
                </a:path>
                <a:path w="2554604" h="848995">
                  <a:moveTo>
                    <a:pt x="2554224" y="492252"/>
                  </a:moveTo>
                  <a:lnTo>
                    <a:pt x="2554224" y="454152"/>
                  </a:lnTo>
                  <a:lnTo>
                    <a:pt x="2545080" y="454152"/>
                  </a:lnTo>
                  <a:lnTo>
                    <a:pt x="2545080" y="492252"/>
                  </a:lnTo>
                  <a:lnTo>
                    <a:pt x="2554224" y="492252"/>
                  </a:lnTo>
                  <a:close/>
                </a:path>
                <a:path w="2554604" h="848995">
                  <a:moveTo>
                    <a:pt x="2554224" y="425196"/>
                  </a:moveTo>
                  <a:lnTo>
                    <a:pt x="2554224" y="387096"/>
                  </a:lnTo>
                  <a:lnTo>
                    <a:pt x="2545080" y="387096"/>
                  </a:lnTo>
                  <a:lnTo>
                    <a:pt x="2545080" y="425196"/>
                  </a:lnTo>
                  <a:lnTo>
                    <a:pt x="2554224" y="425196"/>
                  </a:lnTo>
                  <a:close/>
                </a:path>
                <a:path w="2554604" h="848995">
                  <a:moveTo>
                    <a:pt x="2554224" y="358140"/>
                  </a:moveTo>
                  <a:lnTo>
                    <a:pt x="2554224" y="320040"/>
                  </a:lnTo>
                  <a:lnTo>
                    <a:pt x="2545080" y="320040"/>
                  </a:lnTo>
                  <a:lnTo>
                    <a:pt x="2545080" y="358140"/>
                  </a:lnTo>
                  <a:lnTo>
                    <a:pt x="2554224" y="358140"/>
                  </a:lnTo>
                  <a:close/>
                </a:path>
                <a:path w="2554604" h="848995">
                  <a:moveTo>
                    <a:pt x="2554224" y="292608"/>
                  </a:moveTo>
                  <a:lnTo>
                    <a:pt x="2554224" y="254508"/>
                  </a:lnTo>
                  <a:lnTo>
                    <a:pt x="2545080" y="254508"/>
                  </a:lnTo>
                  <a:lnTo>
                    <a:pt x="2545080" y="292608"/>
                  </a:lnTo>
                  <a:lnTo>
                    <a:pt x="2554224" y="292608"/>
                  </a:lnTo>
                  <a:close/>
                </a:path>
                <a:path w="2554604" h="848995">
                  <a:moveTo>
                    <a:pt x="2554224" y="225552"/>
                  </a:moveTo>
                  <a:lnTo>
                    <a:pt x="2554224" y="187452"/>
                  </a:lnTo>
                  <a:lnTo>
                    <a:pt x="2545080" y="187452"/>
                  </a:lnTo>
                  <a:lnTo>
                    <a:pt x="2545080" y="225552"/>
                  </a:lnTo>
                  <a:lnTo>
                    <a:pt x="2554224" y="225552"/>
                  </a:lnTo>
                  <a:close/>
                </a:path>
                <a:path w="2554604" h="848995">
                  <a:moveTo>
                    <a:pt x="2554224" y="158496"/>
                  </a:moveTo>
                  <a:lnTo>
                    <a:pt x="2554224" y="120396"/>
                  </a:lnTo>
                  <a:lnTo>
                    <a:pt x="2545080" y="120396"/>
                  </a:lnTo>
                  <a:lnTo>
                    <a:pt x="2545080" y="158496"/>
                  </a:lnTo>
                  <a:lnTo>
                    <a:pt x="2554224" y="158496"/>
                  </a:lnTo>
                  <a:close/>
                </a:path>
                <a:path w="2554604" h="848995">
                  <a:moveTo>
                    <a:pt x="2554224" y="91440"/>
                  </a:moveTo>
                  <a:lnTo>
                    <a:pt x="2554224" y="53340"/>
                  </a:lnTo>
                  <a:lnTo>
                    <a:pt x="2545080" y="53340"/>
                  </a:lnTo>
                  <a:lnTo>
                    <a:pt x="2545080" y="91440"/>
                  </a:lnTo>
                  <a:lnTo>
                    <a:pt x="2554224" y="91440"/>
                  </a:lnTo>
                  <a:close/>
                </a:path>
              </a:pathLst>
            </a:custGeom>
            <a:solidFill>
              <a:srgbClr val="000000"/>
            </a:solidFill>
          </p:spPr>
          <p:txBody>
            <a:bodyPr wrap="square" lIns="0" tIns="0" rIns="0" bIns="0" rtlCol="0"/>
            <a:lstStyle/>
            <a:p>
              <a:endParaRPr sz="1634"/>
            </a:p>
          </p:txBody>
        </p:sp>
        <p:sp>
          <p:nvSpPr>
            <p:cNvPr id="7" name="object 7"/>
            <p:cNvSpPr/>
            <p:nvPr/>
          </p:nvSpPr>
          <p:spPr>
            <a:xfrm>
              <a:off x="3879977" y="4274832"/>
              <a:ext cx="2169160" cy="631190"/>
            </a:xfrm>
            <a:custGeom>
              <a:avLst/>
              <a:gdLst/>
              <a:ahLst/>
              <a:cxnLst/>
              <a:rect l="l" t="t" r="r" b="b"/>
              <a:pathLst>
                <a:path w="2169160" h="631189">
                  <a:moveTo>
                    <a:pt x="12192" y="621792"/>
                  </a:moveTo>
                  <a:lnTo>
                    <a:pt x="1524" y="620268"/>
                  </a:lnTo>
                  <a:lnTo>
                    <a:pt x="0" y="627888"/>
                  </a:lnTo>
                  <a:lnTo>
                    <a:pt x="9144" y="630936"/>
                  </a:lnTo>
                  <a:lnTo>
                    <a:pt x="12192" y="621792"/>
                  </a:lnTo>
                  <a:close/>
                </a:path>
                <a:path w="2169160" h="631189">
                  <a:moveTo>
                    <a:pt x="25908" y="556260"/>
                  </a:moveTo>
                  <a:lnTo>
                    <a:pt x="16764" y="554736"/>
                  </a:lnTo>
                  <a:lnTo>
                    <a:pt x="7620" y="591312"/>
                  </a:lnTo>
                  <a:lnTo>
                    <a:pt x="16764" y="594360"/>
                  </a:lnTo>
                  <a:lnTo>
                    <a:pt x="25908" y="556260"/>
                  </a:lnTo>
                  <a:close/>
                </a:path>
                <a:path w="2169160" h="631189">
                  <a:moveTo>
                    <a:pt x="39624" y="492252"/>
                  </a:moveTo>
                  <a:lnTo>
                    <a:pt x="30480" y="489204"/>
                  </a:lnTo>
                  <a:lnTo>
                    <a:pt x="21336" y="527304"/>
                  </a:lnTo>
                  <a:lnTo>
                    <a:pt x="32004" y="528828"/>
                  </a:lnTo>
                  <a:lnTo>
                    <a:pt x="39624" y="492252"/>
                  </a:lnTo>
                  <a:close/>
                </a:path>
                <a:path w="2169160" h="631189">
                  <a:moveTo>
                    <a:pt x="53340" y="426720"/>
                  </a:moveTo>
                  <a:lnTo>
                    <a:pt x="44196" y="423672"/>
                  </a:lnTo>
                  <a:lnTo>
                    <a:pt x="36576" y="461772"/>
                  </a:lnTo>
                  <a:lnTo>
                    <a:pt x="45720" y="463296"/>
                  </a:lnTo>
                  <a:lnTo>
                    <a:pt x="53340" y="426720"/>
                  </a:lnTo>
                  <a:close/>
                </a:path>
                <a:path w="2169160" h="631189">
                  <a:moveTo>
                    <a:pt x="67056" y="361188"/>
                  </a:moveTo>
                  <a:lnTo>
                    <a:pt x="57912" y="359664"/>
                  </a:lnTo>
                  <a:lnTo>
                    <a:pt x="50292" y="396240"/>
                  </a:lnTo>
                  <a:lnTo>
                    <a:pt x="59436" y="397764"/>
                  </a:lnTo>
                  <a:lnTo>
                    <a:pt x="67056" y="361188"/>
                  </a:lnTo>
                  <a:close/>
                </a:path>
                <a:path w="2169160" h="631189">
                  <a:moveTo>
                    <a:pt x="80772" y="295656"/>
                  </a:moveTo>
                  <a:lnTo>
                    <a:pt x="71628" y="294132"/>
                  </a:lnTo>
                  <a:lnTo>
                    <a:pt x="64008" y="330708"/>
                  </a:lnTo>
                  <a:lnTo>
                    <a:pt x="73152" y="333756"/>
                  </a:lnTo>
                  <a:lnTo>
                    <a:pt x="80772" y="295656"/>
                  </a:lnTo>
                  <a:close/>
                </a:path>
                <a:path w="2169160" h="631189">
                  <a:moveTo>
                    <a:pt x="83820" y="79248"/>
                  </a:moveTo>
                  <a:lnTo>
                    <a:pt x="80772" y="42672"/>
                  </a:lnTo>
                  <a:lnTo>
                    <a:pt x="71628" y="44196"/>
                  </a:lnTo>
                  <a:lnTo>
                    <a:pt x="74676" y="80772"/>
                  </a:lnTo>
                  <a:lnTo>
                    <a:pt x="83820" y="79248"/>
                  </a:lnTo>
                  <a:close/>
                </a:path>
                <a:path w="2169160" h="631189">
                  <a:moveTo>
                    <a:pt x="88392" y="146304"/>
                  </a:moveTo>
                  <a:lnTo>
                    <a:pt x="85344" y="108204"/>
                  </a:lnTo>
                  <a:lnTo>
                    <a:pt x="76200" y="109728"/>
                  </a:lnTo>
                  <a:lnTo>
                    <a:pt x="79248" y="147828"/>
                  </a:lnTo>
                  <a:lnTo>
                    <a:pt x="88392" y="146304"/>
                  </a:lnTo>
                  <a:close/>
                </a:path>
                <a:path w="2169160" h="631189">
                  <a:moveTo>
                    <a:pt x="92964" y="213360"/>
                  </a:moveTo>
                  <a:lnTo>
                    <a:pt x="89916" y="175260"/>
                  </a:lnTo>
                  <a:lnTo>
                    <a:pt x="80772" y="175260"/>
                  </a:lnTo>
                  <a:lnTo>
                    <a:pt x="83820" y="213360"/>
                  </a:lnTo>
                  <a:lnTo>
                    <a:pt x="92964" y="213360"/>
                  </a:lnTo>
                  <a:close/>
                </a:path>
                <a:path w="2169160" h="631189">
                  <a:moveTo>
                    <a:pt x="97536" y="278892"/>
                  </a:moveTo>
                  <a:lnTo>
                    <a:pt x="94488" y="240792"/>
                  </a:lnTo>
                  <a:lnTo>
                    <a:pt x="85344" y="242316"/>
                  </a:lnTo>
                  <a:lnTo>
                    <a:pt x="88392" y="280416"/>
                  </a:lnTo>
                  <a:lnTo>
                    <a:pt x="97536" y="278892"/>
                  </a:lnTo>
                  <a:close/>
                </a:path>
                <a:path w="2169160" h="631189">
                  <a:moveTo>
                    <a:pt x="144780" y="289560"/>
                  </a:moveTo>
                  <a:lnTo>
                    <a:pt x="106680" y="289560"/>
                  </a:lnTo>
                  <a:lnTo>
                    <a:pt x="106680" y="300228"/>
                  </a:lnTo>
                  <a:lnTo>
                    <a:pt x="144780" y="300228"/>
                  </a:lnTo>
                  <a:lnTo>
                    <a:pt x="144780" y="289560"/>
                  </a:lnTo>
                  <a:close/>
                </a:path>
                <a:path w="2169160" h="631189">
                  <a:moveTo>
                    <a:pt x="211836" y="289560"/>
                  </a:moveTo>
                  <a:lnTo>
                    <a:pt x="173736" y="289560"/>
                  </a:lnTo>
                  <a:lnTo>
                    <a:pt x="173736" y="300228"/>
                  </a:lnTo>
                  <a:lnTo>
                    <a:pt x="211836" y="300228"/>
                  </a:lnTo>
                  <a:lnTo>
                    <a:pt x="211836" y="289560"/>
                  </a:lnTo>
                  <a:close/>
                </a:path>
                <a:path w="2169160" h="631189">
                  <a:moveTo>
                    <a:pt x="278892" y="289560"/>
                  </a:moveTo>
                  <a:lnTo>
                    <a:pt x="240792" y="289560"/>
                  </a:lnTo>
                  <a:lnTo>
                    <a:pt x="240792" y="300228"/>
                  </a:lnTo>
                  <a:lnTo>
                    <a:pt x="278892" y="300228"/>
                  </a:lnTo>
                  <a:lnTo>
                    <a:pt x="278892" y="289560"/>
                  </a:lnTo>
                  <a:close/>
                </a:path>
                <a:path w="2169160" h="631189">
                  <a:moveTo>
                    <a:pt x="345948" y="289560"/>
                  </a:moveTo>
                  <a:lnTo>
                    <a:pt x="307848" y="289560"/>
                  </a:lnTo>
                  <a:lnTo>
                    <a:pt x="307848" y="300228"/>
                  </a:lnTo>
                  <a:lnTo>
                    <a:pt x="345948" y="300228"/>
                  </a:lnTo>
                  <a:lnTo>
                    <a:pt x="345948" y="289560"/>
                  </a:lnTo>
                  <a:close/>
                </a:path>
                <a:path w="2169160" h="631189">
                  <a:moveTo>
                    <a:pt x="411480" y="289560"/>
                  </a:moveTo>
                  <a:lnTo>
                    <a:pt x="373380" y="289560"/>
                  </a:lnTo>
                  <a:lnTo>
                    <a:pt x="373380" y="300228"/>
                  </a:lnTo>
                  <a:lnTo>
                    <a:pt x="411480" y="300228"/>
                  </a:lnTo>
                  <a:lnTo>
                    <a:pt x="411480" y="289560"/>
                  </a:lnTo>
                  <a:close/>
                </a:path>
                <a:path w="2169160" h="631189">
                  <a:moveTo>
                    <a:pt x="478536" y="289560"/>
                  </a:moveTo>
                  <a:lnTo>
                    <a:pt x="440436" y="289560"/>
                  </a:lnTo>
                  <a:lnTo>
                    <a:pt x="440436" y="300228"/>
                  </a:lnTo>
                  <a:lnTo>
                    <a:pt x="478536" y="300228"/>
                  </a:lnTo>
                  <a:lnTo>
                    <a:pt x="478536" y="289560"/>
                  </a:lnTo>
                  <a:close/>
                </a:path>
                <a:path w="2169160" h="631189">
                  <a:moveTo>
                    <a:pt x="545592" y="289560"/>
                  </a:moveTo>
                  <a:lnTo>
                    <a:pt x="507492" y="289560"/>
                  </a:lnTo>
                  <a:lnTo>
                    <a:pt x="507492" y="300228"/>
                  </a:lnTo>
                  <a:lnTo>
                    <a:pt x="545592" y="300228"/>
                  </a:lnTo>
                  <a:lnTo>
                    <a:pt x="545592" y="289560"/>
                  </a:lnTo>
                  <a:close/>
                </a:path>
                <a:path w="2169160" h="631189">
                  <a:moveTo>
                    <a:pt x="612648" y="289560"/>
                  </a:moveTo>
                  <a:lnTo>
                    <a:pt x="574548" y="289560"/>
                  </a:lnTo>
                  <a:lnTo>
                    <a:pt x="574548" y="300228"/>
                  </a:lnTo>
                  <a:lnTo>
                    <a:pt x="612648" y="300228"/>
                  </a:lnTo>
                  <a:lnTo>
                    <a:pt x="612648" y="289560"/>
                  </a:lnTo>
                  <a:close/>
                </a:path>
                <a:path w="2169160" h="631189">
                  <a:moveTo>
                    <a:pt x="678180" y="289560"/>
                  </a:moveTo>
                  <a:lnTo>
                    <a:pt x="640080" y="289560"/>
                  </a:lnTo>
                  <a:lnTo>
                    <a:pt x="640080" y="300228"/>
                  </a:lnTo>
                  <a:lnTo>
                    <a:pt x="678180" y="300228"/>
                  </a:lnTo>
                  <a:lnTo>
                    <a:pt x="678180" y="289560"/>
                  </a:lnTo>
                  <a:close/>
                </a:path>
                <a:path w="2169160" h="631189">
                  <a:moveTo>
                    <a:pt x="745236" y="289560"/>
                  </a:moveTo>
                  <a:lnTo>
                    <a:pt x="707136" y="289560"/>
                  </a:lnTo>
                  <a:lnTo>
                    <a:pt x="707136" y="300228"/>
                  </a:lnTo>
                  <a:lnTo>
                    <a:pt x="745236" y="300228"/>
                  </a:lnTo>
                  <a:lnTo>
                    <a:pt x="745236" y="289560"/>
                  </a:lnTo>
                  <a:close/>
                </a:path>
                <a:path w="2169160" h="631189">
                  <a:moveTo>
                    <a:pt x="812292" y="289560"/>
                  </a:moveTo>
                  <a:lnTo>
                    <a:pt x="774192" y="289560"/>
                  </a:lnTo>
                  <a:lnTo>
                    <a:pt x="774192" y="300228"/>
                  </a:lnTo>
                  <a:lnTo>
                    <a:pt x="812292" y="300228"/>
                  </a:lnTo>
                  <a:lnTo>
                    <a:pt x="812292" y="289560"/>
                  </a:lnTo>
                  <a:close/>
                </a:path>
                <a:path w="2169160" h="631189">
                  <a:moveTo>
                    <a:pt x="879348" y="289560"/>
                  </a:moveTo>
                  <a:lnTo>
                    <a:pt x="841248" y="289560"/>
                  </a:lnTo>
                  <a:lnTo>
                    <a:pt x="841248" y="300228"/>
                  </a:lnTo>
                  <a:lnTo>
                    <a:pt x="879348" y="300228"/>
                  </a:lnTo>
                  <a:lnTo>
                    <a:pt x="879348" y="289560"/>
                  </a:lnTo>
                  <a:close/>
                </a:path>
                <a:path w="2169160" h="631189">
                  <a:moveTo>
                    <a:pt x="944880" y="289560"/>
                  </a:moveTo>
                  <a:lnTo>
                    <a:pt x="906780" y="289560"/>
                  </a:lnTo>
                  <a:lnTo>
                    <a:pt x="906780" y="300228"/>
                  </a:lnTo>
                  <a:lnTo>
                    <a:pt x="944880" y="300228"/>
                  </a:lnTo>
                  <a:lnTo>
                    <a:pt x="944880" y="289560"/>
                  </a:lnTo>
                  <a:close/>
                </a:path>
                <a:path w="2169160" h="631189">
                  <a:moveTo>
                    <a:pt x="1011936" y="289560"/>
                  </a:moveTo>
                  <a:lnTo>
                    <a:pt x="973836" y="289560"/>
                  </a:lnTo>
                  <a:lnTo>
                    <a:pt x="973836" y="300228"/>
                  </a:lnTo>
                  <a:lnTo>
                    <a:pt x="1011936" y="300228"/>
                  </a:lnTo>
                  <a:lnTo>
                    <a:pt x="1011936" y="289560"/>
                  </a:lnTo>
                  <a:close/>
                </a:path>
                <a:path w="2169160" h="631189">
                  <a:moveTo>
                    <a:pt x="1078992" y="289560"/>
                  </a:moveTo>
                  <a:lnTo>
                    <a:pt x="1040892" y="289560"/>
                  </a:lnTo>
                  <a:lnTo>
                    <a:pt x="1040892" y="300228"/>
                  </a:lnTo>
                  <a:lnTo>
                    <a:pt x="1078992" y="300228"/>
                  </a:lnTo>
                  <a:lnTo>
                    <a:pt x="1078992" y="289560"/>
                  </a:lnTo>
                  <a:close/>
                </a:path>
                <a:path w="2169160" h="631189">
                  <a:moveTo>
                    <a:pt x="1146048" y="289560"/>
                  </a:moveTo>
                  <a:lnTo>
                    <a:pt x="1107948" y="289560"/>
                  </a:lnTo>
                  <a:lnTo>
                    <a:pt x="1107948" y="300228"/>
                  </a:lnTo>
                  <a:lnTo>
                    <a:pt x="1146048" y="300228"/>
                  </a:lnTo>
                  <a:lnTo>
                    <a:pt x="1146048" y="289560"/>
                  </a:lnTo>
                  <a:close/>
                </a:path>
                <a:path w="2169160" h="631189">
                  <a:moveTo>
                    <a:pt x="1211580" y="289560"/>
                  </a:moveTo>
                  <a:lnTo>
                    <a:pt x="1173480" y="289560"/>
                  </a:lnTo>
                  <a:lnTo>
                    <a:pt x="1173480" y="300228"/>
                  </a:lnTo>
                  <a:lnTo>
                    <a:pt x="1211580" y="300228"/>
                  </a:lnTo>
                  <a:lnTo>
                    <a:pt x="1211580" y="289560"/>
                  </a:lnTo>
                  <a:close/>
                </a:path>
                <a:path w="2169160" h="631189">
                  <a:moveTo>
                    <a:pt x="1278636" y="289560"/>
                  </a:moveTo>
                  <a:lnTo>
                    <a:pt x="1240536" y="289560"/>
                  </a:lnTo>
                  <a:lnTo>
                    <a:pt x="1240536" y="300228"/>
                  </a:lnTo>
                  <a:lnTo>
                    <a:pt x="1278636" y="300228"/>
                  </a:lnTo>
                  <a:lnTo>
                    <a:pt x="1278636" y="289560"/>
                  </a:lnTo>
                  <a:close/>
                </a:path>
                <a:path w="2169160" h="631189">
                  <a:moveTo>
                    <a:pt x="1345692" y="289560"/>
                  </a:moveTo>
                  <a:lnTo>
                    <a:pt x="1307592" y="289560"/>
                  </a:lnTo>
                  <a:lnTo>
                    <a:pt x="1307592" y="300228"/>
                  </a:lnTo>
                  <a:lnTo>
                    <a:pt x="1345692" y="300228"/>
                  </a:lnTo>
                  <a:lnTo>
                    <a:pt x="1345692" y="289560"/>
                  </a:lnTo>
                  <a:close/>
                </a:path>
                <a:path w="2169160" h="631189">
                  <a:moveTo>
                    <a:pt x="1412748" y="289560"/>
                  </a:moveTo>
                  <a:lnTo>
                    <a:pt x="1374648" y="289560"/>
                  </a:lnTo>
                  <a:lnTo>
                    <a:pt x="1374648" y="300228"/>
                  </a:lnTo>
                  <a:lnTo>
                    <a:pt x="1412748" y="300228"/>
                  </a:lnTo>
                  <a:lnTo>
                    <a:pt x="1412748" y="289560"/>
                  </a:lnTo>
                  <a:close/>
                </a:path>
                <a:path w="2169160" h="631189">
                  <a:moveTo>
                    <a:pt x="1478280" y="289560"/>
                  </a:moveTo>
                  <a:lnTo>
                    <a:pt x="1440180" y="289560"/>
                  </a:lnTo>
                  <a:lnTo>
                    <a:pt x="1440180" y="300228"/>
                  </a:lnTo>
                  <a:lnTo>
                    <a:pt x="1478280" y="300228"/>
                  </a:lnTo>
                  <a:lnTo>
                    <a:pt x="1478280" y="289560"/>
                  </a:lnTo>
                  <a:close/>
                </a:path>
                <a:path w="2169160" h="631189">
                  <a:moveTo>
                    <a:pt x="1545336" y="289560"/>
                  </a:moveTo>
                  <a:lnTo>
                    <a:pt x="1507236" y="289560"/>
                  </a:lnTo>
                  <a:lnTo>
                    <a:pt x="1507236" y="300228"/>
                  </a:lnTo>
                  <a:lnTo>
                    <a:pt x="1545336" y="300228"/>
                  </a:lnTo>
                  <a:lnTo>
                    <a:pt x="1545336" y="289560"/>
                  </a:lnTo>
                  <a:close/>
                </a:path>
                <a:path w="2169160" h="631189">
                  <a:moveTo>
                    <a:pt x="1612392" y="289560"/>
                  </a:moveTo>
                  <a:lnTo>
                    <a:pt x="1574292" y="289560"/>
                  </a:lnTo>
                  <a:lnTo>
                    <a:pt x="1574292" y="300228"/>
                  </a:lnTo>
                  <a:lnTo>
                    <a:pt x="1612392" y="300228"/>
                  </a:lnTo>
                  <a:lnTo>
                    <a:pt x="1612392" y="289560"/>
                  </a:lnTo>
                  <a:close/>
                </a:path>
                <a:path w="2169160" h="631189">
                  <a:moveTo>
                    <a:pt x="1679448" y="289560"/>
                  </a:moveTo>
                  <a:lnTo>
                    <a:pt x="1641348" y="289560"/>
                  </a:lnTo>
                  <a:lnTo>
                    <a:pt x="1641348" y="300228"/>
                  </a:lnTo>
                  <a:lnTo>
                    <a:pt x="1679448" y="300228"/>
                  </a:lnTo>
                  <a:lnTo>
                    <a:pt x="1679448" y="289560"/>
                  </a:lnTo>
                  <a:close/>
                </a:path>
                <a:path w="2169160" h="631189">
                  <a:moveTo>
                    <a:pt x="1722120" y="201168"/>
                  </a:moveTo>
                  <a:lnTo>
                    <a:pt x="1712976" y="201168"/>
                  </a:lnTo>
                  <a:lnTo>
                    <a:pt x="1712976" y="239268"/>
                  </a:lnTo>
                  <a:lnTo>
                    <a:pt x="1722120" y="239268"/>
                  </a:lnTo>
                  <a:lnTo>
                    <a:pt x="1722120" y="201168"/>
                  </a:lnTo>
                  <a:close/>
                </a:path>
                <a:path w="2169160" h="631189">
                  <a:moveTo>
                    <a:pt x="1722120" y="134112"/>
                  </a:moveTo>
                  <a:lnTo>
                    <a:pt x="1712976" y="134112"/>
                  </a:lnTo>
                  <a:lnTo>
                    <a:pt x="1712976" y="172212"/>
                  </a:lnTo>
                  <a:lnTo>
                    <a:pt x="1722120" y="172212"/>
                  </a:lnTo>
                  <a:lnTo>
                    <a:pt x="1722120" y="134112"/>
                  </a:lnTo>
                  <a:close/>
                </a:path>
                <a:path w="2169160" h="631189">
                  <a:moveTo>
                    <a:pt x="1722120" y="67056"/>
                  </a:moveTo>
                  <a:lnTo>
                    <a:pt x="1712976" y="67056"/>
                  </a:lnTo>
                  <a:lnTo>
                    <a:pt x="1712976" y="105156"/>
                  </a:lnTo>
                  <a:lnTo>
                    <a:pt x="1722120" y="105156"/>
                  </a:lnTo>
                  <a:lnTo>
                    <a:pt x="1722120" y="67056"/>
                  </a:lnTo>
                  <a:close/>
                </a:path>
                <a:path w="2169160" h="631189">
                  <a:moveTo>
                    <a:pt x="1722120" y="0"/>
                  </a:moveTo>
                  <a:lnTo>
                    <a:pt x="1712976" y="0"/>
                  </a:lnTo>
                  <a:lnTo>
                    <a:pt x="1712976" y="38100"/>
                  </a:lnTo>
                  <a:lnTo>
                    <a:pt x="1722120" y="38100"/>
                  </a:lnTo>
                  <a:lnTo>
                    <a:pt x="1722120" y="0"/>
                  </a:lnTo>
                  <a:close/>
                </a:path>
                <a:path w="2169160" h="631189">
                  <a:moveTo>
                    <a:pt x="1751076" y="292608"/>
                  </a:moveTo>
                  <a:lnTo>
                    <a:pt x="1722120" y="269443"/>
                  </a:lnTo>
                  <a:lnTo>
                    <a:pt x="1722120" y="266700"/>
                  </a:lnTo>
                  <a:lnTo>
                    <a:pt x="1712976" y="266700"/>
                  </a:lnTo>
                  <a:lnTo>
                    <a:pt x="1712976" y="289560"/>
                  </a:lnTo>
                  <a:lnTo>
                    <a:pt x="1706880" y="289560"/>
                  </a:lnTo>
                  <a:lnTo>
                    <a:pt x="1706880" y="300228"/>
                  </a:lnTo>
                  <a:lnTo>
                    <a:pt x="1712976" y="300228"/>
                  </a:lnTo>
                  <a:lnTo>
                    <a:pt x="1717548" y="300228"/>
                  </a:lnTo>
                  <a:lnTo>
                    <a:pt x="1720596" y="300228"/>
                  </a:lnTo>
                  <a:lnTo>
                    <a:pt x="1722120" y="297180"/>
                  </a:lnTo>
                  <a:lnTo>
                    <a:pt x="1722120" y="281940"/>
                  </a:lnTo>
                  <a:lnTo>
                    <a:pt x="1744980" y="300228"/>
                  </a:lnTo>
                  <a:lnTo>
                    <a:pt x="1751076" y="292608"/>
                  </a:lnTo>
                  <a:close/>
                </a:path>
                <a:path w="2169160" h="631189">
                  <a:moveTo>
                    <a:pt x="1802892" y="333756"/>
                  </a:moveTo>
                  <a:lnTo>
                    <a:pt x="1772412" y="309372"/>
                  </a:lnTo>
                  <a:lnTo>
                    <a:pt x="1766316" y="316992"/>
                  </a:lnTo>
                  <a:lnTo>
                    <a:pt x="1796796" y="341376"/>
                  </a:lnTo>
                  <a:lnTo>
                    <a:pt x="1802892" y="333756"/>
                  </a:lnTo>
                  <a:close/>
                </a:path>
                <a:path w="2169160" h="631189">
                  <a:moveTo>
                    <a:pt x="1854708" y="374904"/>
                  </a:moveTo>
                  <a:lnTo>
                    <a:pt x="1825752" y="352044"/>
                  </a:lnTo>
                  <a:lnTo>
                    <a:pt x="1819656" y="359664"/>
                  </a:lnTo>
                  <a:lnTo>
                    <a:pt x="1848612" y="382524"/>
                  </a:lnTo>
                  <a:lnTo>
                    <a:pt x="1854708" y="374904"/>
                  </a:lnTo>
                  <a:close/>
                </a:path>
                <a:path w="2169160" h="631189">
                  <a:moveTo>
                    <a:pt x="1906524" y="416052"/>
                  </a:moveTo>
                  <a:lnTo>
                    <a:pt x="1877568" y="393192"/>
                  </a:lnTo>
                  <a:lnTo>
                    <a:pt x="1871472" y="400812"/>
                  </a:lnTo>
                  <a:lnTo>
                    <a:pt x="1901952" y="423672"/>
                  </a:lnTo>
                  <a:lnTo>
                    <a:pt x="1906524" y="416052"/>
                  </a:lnTo>
                  <a:close/>
                </a:path>
                <a:path w="2169160" h="631189">
                  <a:moveTo>
                    <a:pt x="1959864" y="458724"/>
                  </a:moveTo>
                  <a:lnTo>
                    <a:pt x="1929384" y="434340"/>
                  </a:lnTo>
                  <a:lnTo>
                    <a:pt x="1923288" y="441960"/>
                  </a:lnTo>
                  <a:lnTo>
                    <a:pt x="1953768" y="466344"/>
                  </a:lnTo>
                  <a:lnTo>
                    <a:pt x="1959864" y="458724"/>
                  </a:lnTo>
                  <a:close/>
                </a:path>
                <a:path w="2169160" h="631189">
                  <a:moveTo>
                    <a:pt x="2011680" y="499872"/>
                  </a:moveTo>
                  <a:lnTo>
                    <a:pt x="1981200" y="475488"/>
                  </a:lnTo>
                  <a:lnTo>
                    <a:pt x="1975104" y="483108"/>
                  </a:lnTo>
                  <a:lnTo>
                    <a:pt x="2005584" y="507492"/>
                  </a:lnTo>
                  <a:lnTo>
                    <a:pt x="2011680" y="499872"/>
                  </a:lnTo>
                  <a:close/>
                </a:path>
                <a:path w="2169160" h="631189">
                  <a:moveTo>
                    <a:pt x="2063496" y="541020"/>
                  </a:moveTo>
                  <a:lnTo>
                    <a:pt x="2034540" y="518160"/>
                  </a:lnTo>
                  <a:lnTo>
                    <a:pt x="2028444" y="524256"/>
                  </a:lnTo>
                  <a:lnTo>
                    <a:pt x="2057400" y="548640"/>
                  </a:lnTo>
                  <a:lnTo>
                    <a:pt x="2063496" y="541020"/>
                  </a:lnTo>
                  <a:close/>
                </a:path>
                <a:path w="2169160" h="631189">
                  <a:moveTo>
                    <a:pt x="2115312" y="582168"/>
                  </a:moveTo>
                  <a:lnTo>
                    <a:pt x="2086356" y="559308"/>
                  </a:lnTo>
                  <a:lnTo>
                    <a:pt x="2080260" y="566928"/>
                  </a:lnTo>
                  <a:lnTo>
                    <a:pt x="2109216" y="589788"/>
                  </a:lnTo>
                  <a:lnTo>
                    <a:pt x="2115312" y="582168"/>
                  </a:lnTo>
                  <a:close/>
                </a:path>
                <a:path w="2169160" h="631189">
                  <a:moveTo>
                    <a:pt x="2168652" y="624840"/>
                  </a:moveTo>
                  <a:lnTo>
                    <a:pt x="2138172" y="600456"/>
                  </a:lnTo>
                  <a:lnTo>
                    <a:pt x="2132076" y="608076"/>
                  </a:lnTo>
                  <a:lnTo>
                    <a:pt x="2162556" y="630936"/>
                  </a:lnTo>
                  <a:lnTo>
                    <a:pt x="2168652" y="624840"/>
                  </a:lnTo>
                  <a:close/>
                </a:path>
              </a:pathLst>
            </a:custGeom>
            <a:solidFill>
              <a:srgbClr val="FF0000"/>
            </a:solidFill>
          </p:spPr>
          <p:txBody>
            <a:bodyPr wrap="square" lIns="0" tIns="0" rIns="0" bIns="0" rtlCol="0"/>
            <a:lstStyle/>
            <a:p>
              <a:endParaRPr sz="1634"/>
            </a:p>
          </p:txBody>
        </p:sp>
      </p:grpSp>
      <p:sp>
        <p:nvSpPr>
          <p:cNvPr id="8" name="object 8"/>
          <p:cNvSpPr txBox="1"/>
          <p:nvPr/>
        </p:nvSpPr>
        <p:spPr>
          <a:xfrm>
            <a:off x="3054862" y="1204241"/>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a:latin typeface="Comic Sans MS"/>
              <a:cs typeface="Comic Sans MS"/>
            </a:endParaRPr>
          </a:p>
        </p:txBody>
      </p:sp>
      <p:sp>
        <p:nvSpPr>
          <p:cNvPr id="9" name="object 9"/>
          <p:cNvSpPr txBox="1"/>
          <p:nvPr/>
        </p:nvSpPr>
        <p:spPr>
          <a:xfrm>
            <a:off x="6732593" y="5414475"/>
            <a:ext cx="554403"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r</a:t>
            </a:r>
            <a:r>
              <a:rPr sz="1452" spc="-9" dirty="0">
                <a:latin typeface="Comic Sans MS"/>
                <a:cs typeface="Comic Sans MS"/>
              </a:rPr>
              <a:t>adi</a:t>
            </a:r>
            <a:r>
              <a:rPr sz="1452" spc="-5" dirty="0">
                <a:latin typeface="Comic Sans MS"/>
                <a:cs typeface="Comic Sans MS"/>
              </a:rPr>
              <a:t>er</a:t>
            </a:r>
            <a:endParaRPr sz="1452" dirty="0">
              <a:latin typeface="Comic Sans MS"/>
              <a:cs typeface="Comic Sans MS"/>
            </a:endParaRPr>
          </a:p>
        </p:txBody>
      </p:sp>
      <p:sp>
        <p:nvSpPr>
          <p:cNvPr id="10" name="object 10"/>
          <p:cNvSpPr txBox="1"/>
          <p:nvPr/>
        </p:nvSpPr>
        <p:spPr>
          <a:xfrm>
            <a:off x="9467032" y="4307975"/>
            <a:ext cx="704818"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pi</a:t>
            </a:r>
            <a:r>
              <a:rPr sz="1452" spc="-5" dirty="0">
                <a:latin typeface="Comic Sans MS"/>
                <a:cs typeface="Comic Sans MS"/>
              </a:rPr>
              <a:t>e</a:t>
            </a:r>
            <a:r>
              <a:rPr sz="1452" spc="-9" dirty="0">
                <a:latin typeface="Comic Sans MS"/>
                <a:cs typeface="Comic Sans MS"/>
              </a:rPr>
              <a:t>d</a:t>
            </a:r>
            <a:r>
              <a:rPr sz="1452" spc="-5" dirty="0">
                <a:latin typeface="Comic Sans MS"/>
                <a:cs typeface="Comic Sans MS"/>
              </a:rPr>
              <a:t>ro</a:t>
            </a:r>
            <a:r>
              <a:rPr sz="1452" spc="-9" dirty="0">
                <a:latin typeface="Comic Sans MS"/>
                <a:cs typeface="Comic Sans MS"/>
              </a:rPr>
              <a:t>i</a:t>
            </a:r>
            <a:r>
              <a:rPr sz="1452" spc="-5" dirty="0">
                <a:latin typeface="Comic Sans MS"/>
                <a:cs typeface="Comic Sans MS"/>
              </a:rPr>
              <a:t>t</a:t>
            </a:r>
            <a:endParaRPr sz="1452">
              <a:latin typeface="Comic Sans MS"/>
              <a:cs typeface="Comic Sans MS"/>
            </a:endParaRPr>
          </a:p>
        </p:txBody>
      </p:sp>
      <p:sp>
        <p:nvSpPr>
          <p:cNvPr id="11" name="object 11"/>
          <p:cNvSpPr txBox="1"/>
          <p:nvPr/>
        </p:nvSpPr>
        <p:spPr>
          <a:xfrm>
            <a:off x="2633009" y="5497462"/>
            <a:ext cx="123616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Mur </a:t>
            </a:r>
            <a:r>
              <a:rPr sz="1452" spc="-5" dirty="0">
                <a:latin typeface="Comic Sans MS"/>
                <a:cs typeface="Comic Sans MS"/>
              </a:rPr>
              <a:t>en</a:t>
            </a:r>
            <a:r>
              <a:rPr sz="1452" spc="-36" dirty="0">
                <a:latin typeface="Comic Sans MS"/>
                <a:cs typeface="Comic Sans MS"/>
              </a:rPr>
              <a:t> </a:t>
            </a:r>
            <a:r>
              <a:rPr sz="1452" spc="-5" dirty="0">
                <a:latin typeface="Comic Sans MS"/>
                <a:cs typeface="Comic Sans MS"/>
              </a:rPr>
              <a:t>retour</a:t>
            </a:r>
            <a:endParaRPr sz="1452" dirty="0">
              <a:latin typeface="Comic Sans MS"/>
              <a:cs typeface="Comic Sans MS"/>
            </a:endParaRPr>
          </a:p>
        </p:txBody>
      </p:sp>
      <p:sp>
        <p:nvSpPr>
          <p:cNvPr id="12" name="object 12"/>
          <p:cNvSpPr/>
          <p:nvPr/>
        </p:nvSpPr>
        <p:spPr>
          <a:xfrm>
            <a:off x="3742726" y="1361007"/>
            <a:ext cx="5690411" cy="4107884"/>
          </a:xfrm>
          <a:custGeom>
            <a:avLst/>
            <a:gdLst/>
            <a:ahLst/>
            <a:cxnLst/>
            <a:rect l="l" t="t" r="r" b="b"/>
            <a:pathLst>
              <a:path w="6269990" h="4526280">
                <a:moveTo>
                  <a:pt x="559308" y="2446020"/>
                </a:moveTo>
                <a:lnTo>
                  <a:pt x="525780" y="2322576"/>
                </a:lnTo>
                <a:lnTo>
                  <a:pt x="446532" y="2423160"/>
                </a:lnTo>
                <a:lnTo>
                  <a:pt x="483641" y="2430678"/>
                </a:lnTo>
                <a:lnTo>
                  <a:pt x="56388" y="4518660"/>
                </a:lnTo>
                <a:lnTo>
                  <a:pt x="94488" y="4526280"/>
                </a:lnTo>
                <a:lnTo>
                  <a:pt x="521728" y="2438400"/>
                </a:lnTo>
                <a:lnTo>
                  <a:pt x="525780" y="2439212"/>
                </a:lnTo>
                <a:lnTo>
                  <a:pt x="559308" y="2446020"/>
                </a:lnTo>
                <a:close/>
              </a:path>
              <a:path w="6269990" h="4526280">
                <a:moveTo>
                  <a:pt x="1586484" y="810768"/>
                </a:moveTo>
                <a:lnTo>
                  <a:pt x="1510284" y="708660"/>
                </a:lnTo>
                <a:lnTo>
                  <a:pt x="1493037" y="742645"/>
                </a:lnTo>
                <a:lnTo>
                  <a:pt x="16764" y="0"/>
                </a:lnTo>
                <a:lnTo>
                  <a:pt x="0" y="33528"/>
                </a:lnTo>
                <a:lnTo>
                  <a:pt x="1476070" y="776071"/>
                </a:lnTo>
                <a:lnTo>
                  <a:pt x="1458468" y="810768"/>
                </a:lnTo>
                <a:lnTo>
                  <a:pt x="1510284" y="810768"/>
                </a:lnTo>
                <a:lnTo>
                  <a:pt x="1586484" y="810768"/>
                </a:lnTo>
                <a:close/>
              </a:path>
              <a:path w="6269990" h="4526280">
                <a:moveTo>
                  <a:pt x="3204972" y="4483608"/>
                </a:moveTo>
                <a:lnTo>
                  <a:pt x="2454757" y="3589350"/>
                </a:lnTo>
                <a:lnTo>
                  <a:pt x="2484120" y="3564636"/>
                </a:lnTo>
                <a:lnTo>
                  <a:pt x="2368296" y="3514344"/>
                </a:lnTo>
                <a:lnTo>
                  <a:pt x="2397252" y="3637788"/>
                </a:lnTo>
                <a:lnTo>
                  <a:pt x="2414016" y="3623665"/>
                </a:lnTo>
                <a:lnTo>
                  <a:pt x="2425801" y="3613734"/>
                </a:lnTo>
                <a:lnTo>
                  <a:pt x="3176016" y="4507992"/>
                </a:lnTo>
                <a:lnTo>
                  <a:pt x="3204972" y="4483608"/>
                </a:lnTo>
                <a:close/>
              </a:path>
              <a:path w="6269990" h="4526280">
                <a:moveTo>
                  <a:pt x="6269736" y="3285744"/>
                </a:moveTo>
                <a:lnTo>
                  <a:pt x="3249498" y="2107336"/>
                </a:lnTo>
                <a:lnTo>
                  <a:pt x="3262884" y="2072640"/>
                </a:lnTo>
                <a:lnTo>
                  <a:pt x="3136392" y="2083308"/>
                </a:lnTo>
                <a:lnTo>
                  <a:pt x="3217164" y="2174176"/>
                </a:lnTo>
                <a:lnTo>
                  <a:pt x="3221736" y="2179320"/>
                </a:lnTo>
                <a:lnTo>
                  <a:pt x="3235452" y="2143760"/>
                </a:lnTo>
                <a:lnTo>
                  <a:pt x="6256020" y="3320796"/>
                </a:lnTo>
                <a:lnTo>
                  <a:pt x="6269736" y="3285744"/>
                </a:lnTo>
                <a:close/>
              </a:path>
            </a:pathLst>
          </a:custGeom>
          <a:solidFill>
            <a:srgbClr val="000000"/>
          </a:solidFill>
        </p:spPr>
        <p:txBody>
          <a:bodyPr wrap="square" lIns="0" tIns="0" rIns="0" bIns="0" rtlCol="0"/>
          <a:lstStyle/>
          <a:p>
            <a:endParaRPr sz="1634"/>
          </a:p>
        </p:txBody>
      </p:sp>
    </p:spTree>
    <p:extLst>
      <p:ext uri="{BB962C8B-B14F-4D97-AF65-F5344CB8AC3E}">
        <p14:creationId xmlns:p14="http://schemas.microsoft.com/office/powerpoint/2010/main" val="16595293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65001" y="127830"/>
            <a:ext cx="3223030"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treillis </a:t>
            </a:r>
            <a:r>
              <a:rPr sz="2400" dirty="0">
                <a:solidFill>
                  <a:srgbClr val="FF0000"/>
                </a:solidFill>
              </a:rPr>
              <a:t>en</a:t>
            </a:r>
            <a:r>
              <a:rPr sz="2400" spc="-9" dirty="0">
                <a:solidFill>
                  <a:srgbClr val="FF0000"/>
                </a:solidFill>
              </a:rPr>
              <a:t> </a:t>
            </a:r>
            <a:r>
              <a:rPr sz="2400" spc="-5" dirty="0">
                <a:solidFill>
                  <a:srgbClr val="FF0000"/>
                </a:solidFill>
              </a:rPr>
              <a:t>acier</a:t>
            </a:r>
            <a:endParaRPr sz="2400" dirty="0">
              <a:solidFill>
                <a:srgbClr val="FF0000"/>
              </a:solidFill>
            </a:endParaRPr>
          </a:p>
        </p:txBody>
      </p:sp>
      <p:sp>
        <p:nvSpPr>
          <p:cNvPr id="3" name="object 3"/>
          <p:cNvSpPr txBox="1"/>
          <p:nvPr/>
        </p:nvSpPr>
        <p:spPr>
          <a:xfrm>
            <a:off x="208721" y="627193"/>
            <a:ext cx="11748052" cy="627192"/>
          </a:xfrm>
          <a:prstGeom prst="rect">
            <a:avLst/>
          </a:prstGeom>
        </p:spPr>
        <p:txBody>
          <a:bodyPr vert="horz" wrap="square" lIns="0" tIns="11526" rIns="0" bIns="0" rtlCol="0">
            <a:spAutoFit/>
          </a:bodyPr>
          <a:lstStyle/>
          <a:p>
            <a:pPr marL="11527" marR="4611">
              <a:spcBef>
                <a:spcPts val="91"/>
              </a:spcBef>
            </a:pPr>
            <a:r>
              <a:rPr sz="2000" dirty="0">
                <a:latin typeface="Comic Sans MS"/>
                <a:cs typeface="Comic Sans MS"/>
              </a:rPr>
              <a:t>Les </a:t>
            </a:r>
            <a:r>
              <a:rPr sz="2000" spc="-5" dirty="0">
                <a:latin typeface="Comic Sans MS"/>
                <a:cs typeface="Comic Sans MS"/>
              </a:rPr>
              <a:t>ponts treillis se sont développés au XIXe siècle avec  l’avènement de l’acier. </a:t>
            </a:r>
            <a:r>
              <a:rPr sz="2000" dirty="0">
                <a:latin typeface="Comic Sans MS"/>
                <a:cs typeface="Comic Sans MS"/>
              </a:rPr>
              <a:t>Eiffel fut un </a:t>
            </a:r>
            <a:r>
              <a:rPr sz="2000" spc="-5" dirty="0">
                <a:latin typeface="Comic Sans MS"/>
                <a:cs typeface="Comic Sans MS"/>
              </a:rPr>
              <a:t>grand constructeur  </a:t>
            </a:r>
            <a:r>
              <a:rPr sz="2000" dirty="0">
                <a:latin typeface="Comic Sans MS"/>
                <a:cs typeface="Comic Sans MS"/>
              </a:rPr>
              <a:t>en la </a:t>
            </a:r>
            <a:r>
              <a:rPr sz="2000" spc="-5" dirty="0">
                <a:latin typeface="Comic Sans MS"/>
                <a:cs typeface="Comic Sans MS"/>
              </a:rPr>
              <a:t>matière. </a:t>
            </a:r>
            <a:r>
              <a:rPr sz="2000" dirty="0">
                <a:latin typeface="Comic Sans MS"/>
                <a:cs typeface="Comic Sans MS"/>
              </a:rPr>
              <a:t>Les </a:t>
            </a:r>
            <a:r>
              <a:rPr sz="2000" spc="-5" dirty="0">
                <a:latin typeface="Comic Sans MS"/>
                <a:cs typeface="Comic Sans MS"/>
              </a:rPr>
              <a:t>poutres treillis permettent de franchir  de grandes</a:t>
            </a:r>
            <a:r>
              <a:rPr sz="2000" spc="-9" dirty="0">
                <a:latin typeface="Comic Sans MS"/>
                <a:cs typeface="Comic Sans MS"/>
              </a:rPr>
              <a:t> </a:t>
            </a:r>
            <a:r>
              <a:rPr sz="2000" spc="-5" dirty="0">
                <a:latin typeface="Comic Sans MS"/>
                <a:cs typeface="Comic Sans MS"/>
              </a:rPr>
              <a:t>portées.</a:t>
            </a:r>
            <a:endParaRPr sz="2000" dirty="0">
              <a:latin typeface="Comic Sans MS"/>
              <a:cs typeface="Comic Sans MS"/>
            </a:endParaRPr>
          </a:p>
        </p:txBody>
      </p:sp>
      <p:sp>
        <p:nvSpPr>
          <p:cNvPr id="4" name="object 4"/>
          <p:cNvSpPr/>
          <p:nvPr/>
        </p:nvSpPr>
        <p:spPr>
          <a:xfrm>
            <a:off x="178904" y="1928191"/>
            <a:ext cx="5743636" cy="4542183"/>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5988926" y="1441174"/>
            <a:ext cx="5600099" cy="4681330"/>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3187642" y="6626505"/>
            <a:ext cx="152201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 métro</a:t>
            </a:r>
            <a:r>
              <a:rPr sz="1452" spc="-64" dirty="0">
                <a:latin typeface="Comic Sans MS"/>
                <a:cs typeface="Comic Sans MS"/>
              </a:rPr>
              <a:t> </a:t>
            </a:r>
            <a:r>
              <a:rPr sz="1452" spc="-5" dirty="0">
                <a:latin typeface="Comic Sans MS"/>
                <a:cs typeface="Comic Sans MS"/>
              </a:rPr>
              <a:t>parisien</a:t>
            </a:r>
            <a:endParaRPr sz="1452" dirty="0">
              <a:latin typeface="Comic Sans MS"/>
              <a:cs typeface="Comic Sans MS"/>
            </a:endParaRPr>
          </a:p>
        </p:txBody>
      </p:sp>
      <p:sp>
        <p:nvSpPr>
          <p:cNvPr id="7" name="object 7"/>
          <p:cNvSpPr txBox="1"/>
          <p:nvPr/>
        </p:nvSpPr>
        <p:spPr>
          <a:xfrm>
            <a:off x="7840476" y="6311345"/>
            <a:ext cx="94974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a:t>
            </a:r>
            <a:r>
              <a:rPr sz="1452" spc="-64" dirty="0">
                <a:latin typeface="Comic Sans MS"/>
                <a:cs typeface="Comic Sans MS"/>
              </a:rPr>
              <a:t> </a:t>
            </a:r>
            <a:r>
              <a:rPr sz="1452" spc="-9" dirty="0">
                <a:latin typeface="Comic Sans MS"/>
                <a:cs typeface="Comic Sans MS"/>
              </a:rPr>
              <a:t>SNCF</a:t>
            </a:r>
            <a:endParaRPr sz="1452" dirty="0">
              <a:latin typeface="Comic Sans MS"/>
              <a:cs typeface="Comic Sans MS"/>
            </a:endParaRPr>
          </a:p>
        </p:txBody>
      </p:sp>
    </p:spTree>
    <p:extLst>
      <p:ext uri="{BB962C8B-B14F-4D97-AF65-F5344CB8AC3E}">
        <p14:creationId xmlns:p14="http://schemas.microsoft.com/office/powerpoint/2010/main" val="15721255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5732" y="137769"/>
            <a:ext cx="3083882"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 treillis </a:t>
            </a:r>
            <a:r>
              <a:rPr sz="2400" dirty="0"/>
              <a:t>en</a:t>
            </a:r>
            <a:r>
              <a:rPr sz="2400" spc="-9" dirty="0"/>
              <a:t> </a:t>
            </a:r>
            <a:r>
              <a:rPr sz="2400" spc="-5" dirty="0"/>
              <a:t>acier</a:t>
            </a:r>
            <a:endParaRPr sz="2400" dirty="0"/>
          </a:p>
        </p:txBody>
      </p:sp>
      <p:sp>
        <p:nvSpPr>
          <p:cNvPr id="3" name="object 3"/>
          <p:cNvSpPr/>
          <p:nvPr/>
        </p:nvSpPr>
        <p:spPr>
          <a:xfrm>
            <a:off x="5996359" y="159029"/>
            <a:ext cx="4320456" cy="3347585"/>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407504" y="3419061"/>
            <a:ext cx="5536095" cy="3230217"/>
          </a:xfrm>
          <a:prstGeom prst="rect">
            <a:avLst/>
          </a:prstGeom>
          <a:blipFill>
            <a:blip r:embed="rId3" cstate="print"/>
            <a:stretch>
              <a:fillRect/>
            </a:stretch>
          </a:blipFill>
        </p:spPr>
        <p:txBody>
          <a:bodyPr wrap="square" lIns="0" tIns="0" rIns="0" bIns="0" rtlCol="0"/>
          <a:lstStyle/>
          <a:p>
            <a:endParaRPr sz="1634"/>
          </a:p>
        </p:txBody>
      </p:sp>
      <p:sp>
        <p:nvSpPr>
          <p:cNvPr id="9" name="object 9"/>
          <p:cNvSpPr txBox="1"/>
          <p:nvPr/>
        </p:nvSpPr>
        <p:spPr>
          <a:xfrm>
            <a:off x="10522673" y="1507889"/>
            <a:ext cx="1583186" cy="470798"/>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a:t>
            </a:r>
            <a:r>
              <a:rPr sz="1452" spc="-9" dirty="0" err="1">
                <a:latin typeface="Comic Sans MS"/>
                <a:cs typeface="Comic Sans MS"/>
              </a:rPr>
              <a:t>treillis</a:t>
            </a:r>
            <a:r>
              <a:rPr sz="1452" spc="-9" dirty="0">
                <a:latin typeface="Comic Sans MS"/>
                <a:cs typeface="Comic Sans MS"/>
              </a:rPr>
              <a:t> </a:t>
            </a:r>
            <a:endParaRPr lang="fr-FR" sz="1452" spc="-9" dirty="0">
              <a:latin typeface="Comic Sans MS"/>
              <a:cs typeface="Comic Sans MS"/>
            </a:endParaRPr>
          </a:p>
          <a:p>
            <a:pPr marL="11527">
              <a:spcBef>
                <a:spcPts val="86"/>
              </a:spcBef>
            </a:pPr>
            <a:r>
              <a:rPr sz="1452" spc="-5" dirty="0" err="1">
                <a:latin typeface="Comic Sans MS"/>
                <a:cs typeface="Comic Sans MS"/>
              </a:rPr>
              <a:t>à</a:t>
            </a:r>
            <a:r>
              <a:rPr sz="1452" spc="-5" dirty="0">
                <a:latin typeface="Comic Sans MS"/>
                <a:cs typeface="Comic Sans MS"/>
              </a:rPr>
              <a:t> La </a:t>
            </a:r>
            <a:r>
              <a:rPr sz="1452" spc="-9" dirty="0">
                <a:latin typeface="Comic Sans MS"/>
                <a:cs typeface="Comic Sans MS"/>
              </a:rPr>
              <a:t>Villette</a:t>
            </a:r>
            <a:r>
              <a:rPr sz="1452" spc="27" dirty="0">
                <a:latin typeface="Comic Sans MS"/>
                <a:cs typeface="Comic Sans MS"/>
              </a:rPr>
              <a:t> </a:t>
            </a:r>
            <a:r>
              <a:rPr sz="1452" spc="-5" dirty="0">
                <a:latin typeface="Comic Sans MS"/>
                <a:cs typeface="Comic Sans MS"/>
              </a:rPr>
              <a:t>(75)</a:t>
            </a:r>
            <a:endParaRPr sz="1452" dirty="0">
              <a:latin typeface="Comic Sans MS"/>
              <a:cs typeface="Comic Sans MS"/>
            </a:endParaRPr>
          </a:p>
        </p:txBody>
      </p:sp>
      <p:sp>
        <p:nvSpPr>
          <p:cNvPr id="10" name="object 10"/>
          <p:cNvSpPr txBox="1"/>
          <p:nvPr/>
        </p:nvSpPr>
        <p:spPr>
          <a:xfrm>
            <a:off x="6112698" y="5317657"/>
            <a:ext cx="2136775" cy="694257"/>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Pont </a:t>
            </a:r>
            <a:r>
              <a:rPr sz="1452" spc="-9" dirty="0" err="1">
                <a:latin typeface="Comic Sans MS"/>
                <a:cs typeface="Comic Sans MS"/>
              </a:rPr>
              <a:t>treillis</a:t>
            </a:r>
            <a:r>
              <a:rPr sz="1452" spc="-9" dirty="0">
                <a:latin typeface="Comic Sans MS"/>
                <a:cs typeface="Comic Sans MS"/>
              </a:rPr>
              <a:t> </a:t>
            </a:r>
            <a:endParaRPr lang="fr-FR" sz="1452" spc="-9" dirty="0">
              <a:latin typeface="Comic Sans MS"/>
              <a:cs typeface="Comic Sans MS"/>
            </a:endParaRPr>
          </a:p>
          <a:p>
            <a:pPr marL="11527" marR="4611">
              <a:spcBef>
                <a:spcPts val="86"/>
              </a:spcBef>
            </a:pPr>
            <a:r>
              <a:rPr sz="1452" spc="-5" dirty="0" err="1">
                <a:latin typeface="Comic Sans MS"/>
                <a:cs typeface="Comic Sans MS"/>
              </a:rPr>
              <a:t>en</a:t>
            </a:r>
            <a:r>
              <a:rPr sz="1452" spc="-5" dirty="0">
                <a:latin typeface="Comic Sans MS"/>
                <a:cs typeface="Comic Sans MS"/>
              </a:rPr>
              <a:t> Louisiane  avec </a:t>
            </a:r>
            <a:r>
              <a:rPr sz="1452" spc="-9" dirty="0">
                <a:latin typeface="Comic Sans MS"/>
                <a:cs typeface="Comic Sans MS"/>
              </a:rPr>
              <a:t>viaduc </a:t>
            </a:r>
            <a:r>
              <a:rPr sz="1452" spc="-5" dirty="0">
                <a:latin typeface="Comic Sans MS"/>
                <a:cs typeface="Comic Sans MS"/>
              </a:rPr>
              <a:t>d’accès en  poutres</a:t>
            </a:r>
            <a:r>
              <a:rPr sz="1452" dirty="0">
                <a:latin typeface="Comic Sans MS"/>
                <a:cs typeface="Comic Sans MS"/>
              </a:rPr>
              <a:t> </a:t>
            </a:r>
            <a:r>
              <a:rPr sz="1452" spc="-5" dirty="0">
                <a:latin typeface="Comic Sans MS"/>
                <a:cs typeface="Comic Sans MS"/>
              </a:rPr>
              <a:t>BA.</a:t>
            </a:r>
            <a:endParaRPr sz="1452" dirty="0">
              <a:latin typeface="Comic Sans MS"/>
              <a:cs typeface="Comic Sans MS"/>
            </a:endParaRPr>
          </a:p>
        </p:txBody>
      </p:sp>
    </p:spTree>
    <p:extLst>
      <p:ext uri="{BB962C8B-B14F-4D97-AF65-F5344CB8AC3E}">
        <p14:creationId xmlns:p14="http://schemas.microsoft.com/office/powerpoint/2010/main" val="1779068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196" y="109441"/>
            <a:ext cx="2729116" cy="319415"/>
          </a:xfrm>
          <a:prstGeom prst="rect">
            <a:avLst/>
          </a:prstGeom>
        </p:spPr>
        <p:txBody>
          <a:bodyPr vert="horz" wrap="square" lIns="0" tIns="11526" rIns="0" bIns="0" rtlCol="0" anchor="ctr">
            <a:spAutoFit/>
          </a:bodyPr>
          <a:lstStyle/>
          <a:p>
            <a:pPr marL="11527">
              <a:lnSpc>
                <a:spcPct val="100000"/>
              </a:lnSpc>
              <a:spcBef>
                <a:spcPts val="91"/>
              </a:spcBef>
            </a:pPr>
            <a:r>
              <a:rPr sz="2000" spc="-5" dirty="0">
                <a:solidFill>
                  <a:srgbClr val="FF0000"/>
                </a:solidFill>
              </a:rPr>
              <a:t>Les ponts treillis </a:t>
            </a:r>
            <a:r>
              <a:rPr sz="2000" dirty="0">
                <a:solidFill>
                  <a:srgbClr val="FF0000"/>
                </a:solidFill>
              </a:rPr>
              <a:t>en</a:t>
            </a:r>
            <a:r>
              <a:rPr sz="2000" spc="-9" dirty="0">
                <a:solidFill>
                  <a:srgbClr val="FF0000"/>
                </a:solidFill>
              </a:rPr>
              <a:t> </a:t>
            </a:r>
            <a:r>
              <a:rPr sz="2000" spc="-5" dirty="0">
                <a:solidFill>
                  <a:srgbClr val="FF0000"/>
                </a:solidFill>
              </a:rPr>
              <a:t>acier</a:t>
            </a:r>
            <a:endParaRPr sz="2000" dirty="0">
              <a:solidFill>
                <a:srgbClr val="FF0000"/>
              </a:solidFill>
            </a:endParaRPr>
          </a:p>
        </p:txBody>
      </p:sp>
      <p:sp>
        <p:nvSpPr>
          <p:cNvPr id="3" name="object 3"/>
          <p:cNvSpPr/>
          <p:nvPr/>
        </p:nvSpPr>
        <p:spPr>
          <a:xfrm>
            <a:off x="109330" y="451104"/>
            <a:ext cx="6132973" cy="315679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305590" y="1948070"/>
            <a:ext cx="5720623" cy="4336425"/>
          </a:xfrm>
          <a:prstGeom prst="rect">
            <a:avLst/>
          </a:prstGeom>
          <a:blipFill>
            <a:blip r:embed="rId3" cstate="print"/>
            <a:stretch>
              <a:fillRect/>
            </a:stretch>
          </a:blipFill>
        </p:spPr>
        <p:txBody>
          <a:bodyPr wrap="square" lIns="0" tIns="0" rIns="0" bIns="0" rtlCol="0"/>
          <a:lstStyle/>
          <a:p>
            <a:endParaRPr sz="1634"/>
          </a:p>
        </p:txBody>
      </p:sp>
      <p:sp>
        <p:nvSpPr>
          <p:cNvPr id="9" name="object 9"/>
          <p:cNvSpPr txBox="1"/>
          <p:nvPr/>
        </p:nvSpPr>
        <p:spPr>
          <a:xfrm>
            <a:off x="6321435" y="1252292"/>
            <a:ext cx="2286117" cy="457974"/>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Pont sur </a:t>
            </a:r>
            <a:r>
              <a:rPr sz="1452" spc="-9" dirty="0">
                <a:latin typeface="Comic Sans MS"/>
                <a:cs typeface="Comic Sans MS"/>
              </a:rPr>
              <a:t>le </a:t>
            </a:r>
            <a:r>
              <a:rPr sz="1452" spc="-5" dirty="0">
                <a:latin typeface="Comic Sans MS"/>
                <a:cs typeface="Comic Sans MS"/>
              </a:rPr>
              <a:t>Mississipi à  Vicksburg</a:t>
            </a:r>
            <a:r>
              <a:rPr sz="1452" spc="18" dirty="0">
                <a:latin typeface="Comic Sans MS"/>
                <a:cs typeface="Comic Sans MS"/>
              </a:rPr>
              <a:t> </a:t>
            </a:r>
            <a:r>
              <a:rPr sz="1452" spc="-5" dirty="0">
                <a:latin typeface="Comic Sans MS"/>
                <a:cs typeface="Comic Sans MS"/>
              </a:rPr>
              <a:t>(USA)</a:t>
            </a:r>
            <a:endParaRPr sz="1452" dirty="0">
              <a:latin typeface="Comic Sans MS"/>
              <a:cs typeface="Comic Sans MS"/>
            </a:endParaRPr>
          </a:p>
        </p:txBody>
      </p:sp>
      <p:sp>
        <p:nvSpPr>
          <p:cNvPr id="10" name="object 10"/>
          <p:cNvSpPr txBox="1"/>
          <p:nvPr/>
        </p:nvSpPr>
        <p:spPr>
          <a:xfrm>
            <a:off x="4408997" y="4410560"/>
            <a:ext cx="1730636" cy="457974"/>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Ponts à Morgan</a:t>
            </a:r>
            <a:r>
              <a:rPr sz="1452" spc="-54" dirty="0">
                <a:latin typeface="Comic Sans MS"/>
                <a:cs typeface="Comic Sans MS"/>
              </a:rPr>
              <a:t> </a:t>
            </a:r>
            <a:r>
              <a:rPr sz="1452" spc="-5" dirty="0">
                <a:latin typeface="Comic Sans MS"/>
                <a:cs typeface="Comic Sans MS"/>
              </a:rPr>
              <a:t>City  en</a:t>
            </a:r>
            <a:r>
              <a:rPr sz="1452" spc="-18" dirty="0">
                <a:latin typeface="Comic Sans MS"/>
                <a:cs typeface="Comic Sans MS"/>
              </a:rPr>
              <a:t> </a:t>
            </a:r>
            <a:r>
              <a:rPr sz="1452" spc="-5" dirty="0">
                <a:latin typeface="Comic Sans MS"/>
                <a:cs typeface="Comic Sans MS"/>
              </a:rPr>
              <a:t>Louisiane.</a:t>
            </a:r>
            <a:endParaRPr sz="1452" dirty="0">
              <a:latin typeface="Comic Sans MS"/>
              <a:cs typeface="Comic Sans MS"/>
            </a:endParaRPr>
          </a:p>
        </p:txBody>
      </p:sp>
    </p:spTree>
    <p:extLst>
      <p:ext uri="{BB962C8B-B14F-4D97-AF65-F5344CB8AC3E}">
        <p14:creationId xmlns:p14="http://schemas.microsoft.com/office/powerpoint/2010/main" val="28445099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457" y="78134"/>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32" dirty="0">
                <a:solidFill>
                  <a:srgbClr val="FF0000"/>
                </a:solidFill>
              </a:rPr>
              <a:t> </a:t>
            </a:r>
            <a:r>
              <a:rPr sz="2400" spc="-5" dirty="0">
                <a:solidFill>
                  <a:srgbClr val="FF0000"/>
                </a:solidFill>
              </a:rPr>
              <a:t>caisson</a:t>
            </a:r>
            <a:endParaRPr sz="2400" dirty="0">
              <a:solidFill>
                <a:srgbClr val="FF0000"/>
              </a:solidFill>
            </a:endParaRPr>
          </a:p>
        </p:txBody>
      </p:sp>
      <p:sp>
        <p:nvSpPr>
          <p:cNvPr id="3" name="object 3"/>
          <p:cNvSpPr txBox="1">
            <a:spLocks noGrp="1"/>
          </p:cNvSpPr>
          <p:nvPr>
            <p:ph type="body" idx="1"/>
          </p:nvPr>
        </p:nvSpPr>
        <p:spPr>
          <a:xfrm>
            <a:off x="208722" y="653019"/>
            <a:ext cx="11559208" cy="1063208"/>
          </a:xfrm>
          <a:prstGeom prst="rect">
            <a:avLst/>
          </a:prstGeom>
        </p:spPr>
        <p:txBody>
          <a:bodyPr vert="horz" wrap="square" lIns="0" tIns="11526" rIns="0" bIns="0" rtlCol="0">
            <a:spAutoFit/>
          </a:bodyPr>
          <a:lstStyle/>
          <a:p>
            <a:pPr marL="77804" marR="383832">
              <a:lnSpc>
                <a:spcPct val="100000"/>
              </a:lnSpc>
              <a:spcBef>
                <a:spcPts val="91"/>
              </a:spcBef>
            </a:pPr>
            <a:r>
              <a:rPr sz="2000" dirty="0"/>
              <a:t>Les </a:t>
            </a:r>
            <a:r>
              <a:rPr sz="2000" spc="-5" dirty="0"/>
              <a:t>ponts caisson se composent d’un tablier tubulaire.  La circulation se fait sur </a:t>
            </a:r>
            <a:r>
              <a:rPr sz="2000" dirty="0"/>
              <a:t>le </a:t>
            </a:r>
            <a:r>
              <a:rPr sz="2000" spc="-5" dirty="0"/>
              <a:t>tube </a:t>
            </a:r>
            <a:r>
              <a:rPr sz="2000" dirty="0"/>
              <a:t>et </a:t>
            </a:r>
            <a:r>
              <a:rPr sz="2000" spc="-5" dirty="0"/>
              <a:t>non </a:t>
            </a:r>
            <a:r>
              <a:rPr sz="2000" dirty="0"/>
              <a:t>à</a:t>
            </a:r>
            <a:r>
              <a:rPr sz="2000" spc="-18" dirty="0"/>
              <a:t> </a:t>
            </a:r>
            <a:r>
              <a:rPr sz="2000" spc="-5" dirty="0"/>
              <a:t>l’intérieur.</a:t>
            </a:r>
          </a:p>
          <a:p>
            <a:pPr marL="77804" marR="4611">
              <a:lnSpc>
                <a:spcPct val="100000"/>
              </a:lnSpc>
            </a:pPr>
            <a:r>
              <a:rPr sz="2000" dirty="0"/>
              <a:t>On </a:t>
            </a:r>
            <a:r>
              <a:rPr sz="2000" spc="-5" dirty="0"/>
              <a:t>trouvera des caissons </a:t>
            </a:r>
            <a:r>
              <a:rPr sz="2000" dirty="0"/>
              <a:t>coulés en place, à </a:t>
            </a:r>
            <a:r>
              <a:rPr sz="2000" spc="-5" dirty="0"/>
              <a:t>morceaux  préfabriqués (voussoirs), </a:t>
            </a:r>
            <a:r>
              <a:rPr sz="2000" dirty="0"/>
              <a:t>à </a:t>
            </a:r>
            <a:r>
              <a:rPr sz="2000" spc="-5" dirty="0"/>
              <a:t>inertie constante ou </a:t>
            </a:r>
            <a:r>
              <a:rPr sz="2000" dirty="0"/>
              <a:t>à </a:t>
            </a:r>
            <a:r>
              <a:rPr sz="2000" spc="-5" dirty="0"/>
              <a:t>inertie  variable. Ils sont </a:t>
            </a:r>
            <a:r>
              <a:rPr sz="2000" dirty="0"/>
              <a:t>généralement</a:t>
            </a:r>
            <a:r>
              <a:rPr sz="2000" spc="-41" dirty="0"/>
              <a:t> </a:t>
            </a:r>
            <a:r>
              <a:rPr sz="2000" spc="-5" dirty="0"/>
              <a:t>hyperstatiques.</a:t>
            </a:r>
          </a:p>
        </p:txBody>
      </p:sp>
      <p:sp>
        <p:nvSpPr>
          <p:cNvPr id="4" name="object 4"/>
          <p:cNvSpPr/>
          <p:nvPr/>
        </p:nvSpPr>
        <p:spPr>
          <a:xfrm>
            <a:off x="7157692" y="1630016"/>
            <a:ext cx="4875812" cy="4697631"/>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168964" y="1878496"/>
            <a:ext cx="3122875" cy="4510112"/>
          </a:xfrm>
          <a:prstGeom prst="rect">
            <a:avLst/>
          </a:prstGeom>
          <a:blipFill>
            <a:blip r:embed="rId3" cstate="print"/>
            <a:stretch>
              <a:fillRect/>
            </a:stretch>
          </a:blipFill>
        </p:spPr>
        <p:txBody>
          <a:bodyPr wrap="square" lIns="0" tIns="0" rIns="0" bIns="0" rtlCol="0"/>
          <a:lstStyle/>
          <a:p>
            <a:endParaRPr sz="1634"/>
          </a:p>
        </p:txBody>
      </p:sp>
      <p:sp>
        <p:nvSpPr>
          <p:cNvPr id="6" name="object 6"/>
          <p:cNvSpPr/>
          <p:nvPr/>
        </p:nvSpPr>
        <p:spPr>
          <a:xfrm>
            <a:off x="3562992" y="1779104"/>
            <a:ext cx="3227951" cy="4658272"/>
          </a:xfrm>
          <a:prstGeom prst="rect">
            <a:avLst/>
          </a:prstGeom>
          <a:blipFill>
            <a:blip r:embed="rId4" cstate="print"/>
            <a:stretch>
              <a:fillRect/>
            </a:stretch>
          </a:blipFill>
        </p:spPr>
        <p:txBody>
          <a:bodyPr wrap="square" lIns="0" tIns="0" rIns="0" bIns="0" rtlCol="0"/>
          <a:lstStyle/>
          <a:p>
            <a:endParaRPr sz="1634"/>
          </a:p>
        </p:txBody>
      </p:sp>
      <p:sp>
        <p:nvSpPr>
          <p:cNvPr id="7" name="object 7"/>
          <p:cNvSpPr txBox="1"/>
          <p:nvPr/>
        </p:nvSpPr>
        <p:spPr>
          <a:xfrm>
            <a:off x="8424081" y="6422254"/>
            <a:ext cx="1624379"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de </a:t>
            </a:r>
            <a:r>
              <a:rPr sz="1452" spc="-9" dirty="0">
                <a:latin typeface="Comic Sans MS"/>
                <a:cs typeface="Comic Sans MS"/>
              </a:rPr>
              <a:t>L’île </a:t>
            </a:r>
            <a:r>
              <a:rPr sz="1452" spc="-5" dirty="0">
                <a:latin typeface="Comic Sans MS"/>
                <a:cs typeface="Comic Sans MS"/>
              </a:rPr>
              <a:t>de</a:t>
            </a:r>
            <a:r>
              <a:rPr sz="1452" spc="-32" dirty="0">
                <a:latin typeface="Comic Sans MS"/>
                <a:cs typeface="Comic Sans MS"/>
              </a:rPr>
              <a:t> </a:t>
            </a:r>
            <a:r>
              <a:rPr sz="1452" spc="-5" dirty="0">
                <a:latin typeface="Comic Sans MS"/>
                <a:cs typeface="Comic Sans MS"/>
              </a:rPr>
              <a:t>Ré</a:t>
            </a:r>
            <a:endParaRPr sz="1452" dirty="0">
              <a:latin typeface="Comic Sans MS"/>
              <a:cs typeface="Comic Sans MS"/>
            </a:endParaRPr>
          </a:p>
        </p:txBody>
      </p:sp>
      <p:sp>
        <p:nvSpPr>
          <p:cNvPr id="8" name="object 8"/>
          <p:cNvSpPr txBox="1"/>
          <p:nvPr/>
        </p:nvSpPr>
        <p:spPr>
          <a:xfrm>
            <a:off x="2264039" y="6518418"/>
            <a:ext cx="2133472"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Autoroute de</a:t>
            </a:r>
            <a:r>
              <a:rPr sz="1452" spc="-50" dirty="0">
                <a:latin typeface="Comic Sans MS"/>
                <a:cs typeface="Comic Sans MS"/>
              </a:rPr>
              <a:t> </a:t>
            </a:r>
            <a:r>
              <a:rPr sz="1452" spc="-5" dirty="0">
                <a:latin typeface="Comic Sans MS"/>
                <a:cs typeface="Comic Sans MS"/>
              </a:rPr>
              <a:t>Bellegarde</a:t>
            </a:r>
            <a:endParaRPr sz="1452" dirty="0">
              <a:latin typeface="Comic Sans MS"/>
              <a:cs typeface="Comic Sans MS"/>
            </a:endParaRPr>
          </a:p>
        </p:txBody>
      </p:sp>
    </p:spTree>
    <p:extLst>
      <p:ext uri="{BB962C8B-B14F-4D97-AF65-F5344CB8AC3E}">
        <p14:creationId xmlns:p14="http://schemas.microsoft.com/office/powerpoint/2010/main" val="3336659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74" y="136386"/>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32" dirty="0">
                <a:solidFill>
                  <a:srgbClr val="FF0000"/>
                </a:solidFill>
              </a:rPr>
              <a:t> </a:t>
            </a:r>
            <a:r>
              <a:rPr sz="2400" spc="-5" dirty="0">
                <a:solidFill>
                  <a:srgbClr val="FF0000"/>
                </a:solidFill>
              </a:rPr>
              <a:t>caisson</a:t>
            </a:r>
            <a:endParaRPr sz="2400">
              <a:solidFill>
                <a:srgbClr val="FF0000"/>
              </a:solidFill>
            </a:endParaRPr>
          </a:p>
        </p:txBody>
      </p:sp>
      <p:sp>
        <p:nvSpPr>
          <p:cNvPr id="3" name="object 3"/>
          <p:cNvSpPr txBox="1"/>
          <p:nvPr/>
        </p:nvSpPr>
        <p:spPr>
          <a:xfrm>
            <a:off x="4447670" y="541824"/>
            <a:ext cx="3300485" cy="346795"/>
          </a:xfrm>
          <a:prstGeom prst="rect">
            <a:avLst/>
          </a:prstGeom>
        </p:spPr>
        <p:txBody>
          <a:bodyPr vert="horz" wrap="square" lIns="0" tIns="11526" rIns="0" bIns="0" rtlCol="0">
            <a:spAutoFit/>
          </a:bodyPr>
          <a:lstStyle/>
          <a:p>
            <a:pPr marL="11527">
              <a:spcBef>
                <a:spcPts val="91"/>
              </a:spcBef>
            </a:pPr>
            <a:r>
              <a:rPr sz="2000" b="1" spc="-5" dirty="0">
                <a:solidFill>
                  <a:srgbClr val="FF9900"/>
                </a:solidFill>
                <a:latin typeface="Comic Sans MS"/>
                <a:cs typeface="Comic Sans MS"/>
              </a:rPr>
              <a:t>Précontrainte</a:t>
            </a:r>
            <a:r>
              <a:rPr sz="2178" b="1" spc="-5" dirty="0">
                <a:solidFill>
                  <a:srgbClr val="FF9900"/>
                </a:solidFill>
                <a:latin typeface="Comic Sans MS"/>
                <a:cs typeface="Comic Sans MS"/>
              </a:rPr>
              <a:t> de</a:t>
            </a:r>
            <a:r>
              <a:rPr sz="2178" b="1" spc="-54" dirty="0">
                <a:solidFill>
                  <a:srgbClr val="FF9900"/>
                </a:solidFill>
                <a:latin typeface="Comic Sans MS"/>
                <a:cs typeface="Comic Sans MS"/>
              </a:rPr>
              <a:t> </a:t>
            </a:r>
            <a:r>
              <a:rPr sz="2178" b="1" spc="-5" dirty="0">
                <a:solidFill>
                  <a:srgbClr val="FF9900"/>
                </a:solidFill>
                <a:latin typeface="Comic Sans MS"/>
                <a:cs typeface="Comic Sans MS"/>
              </a:rPr>
              <a:t>service</a:t>
            </a:r>
            <a:endParaRPr sz="2178" dirty="0">
              <a:latin typeface="Comic Sans MS"/>
              <a:cs typeface="Comic Sans MS"/>
            </a:endParaRPr>
          </a:p>
        </p:txBody>
      </p:sp>
      <p:grpSp>
        <p:nvGrpSpPr>
          <p:cNvPr id="4" name="object 4"/>
          <p:cNvGrpSpPr/>
          <p:nvPr/>
        </p:nvGrpSpPr>
        <p:grpSpPr>
          <a:xfrm>
            <a:off x="914400" y="1164920"/>
            <a:ext cx="10584021" cy="4571999"/>
            <a:chOff x="982861" y="2237232"/>
            <a:chExt cx="8604501" cy="2644140"/>
          </a:xfrm>
        </p:grpSpPr>
        <p:sp>
          <p:nvSpPr>
            <p:cNvPr id="5" name="object 5"/>
            <p:cNvSpPr/>
            <p:nvPr/>
          </p:nvSpPr>
          <p:spPr>
            <a:xfrm>
              <a:off x="1027049" y="2828543"/>
              <a:ext cx="8495030" cy="728980"/>
            </a:xfrm>
            <a:custGeom>
              <a:avLst/>
              <a:gdLst/>
              <a:ahLst/>
              <a:cxnLst/>
              <a:rect l="l" t="t" r="r" b="b"/>
              <a:pathLst>
                <a:path w="8495030" h="728979">
                  <a:moveTo>
                    <a:pt x="8494776" y="0"/>
                  </a:moveTo>
                  <a:lnTo>
                    <a:pt x="0" y="0"/>
                  </a:lnTo>
                  <a:lnTo>
                    <a:pt x="0" y="720852"/>
                  </a:lnTo>
                  <a:lnTo>
                    <a:pt x="0" y="728472"/>
                  </a:lnTo>
                  <a:lnTo>
                    <a:pt x="8494776" y="728472"/>
                  </a:lnTo>
                  <a:lnTo>
                    <a:pt x="8494776" y="720852"/>
                  </a:lnTo>
                  <a:lnTo>
                    <a:pt x="8494776" y="0"/>
                  </a:lnTo>
                  <a:close/>
                </a:path>
              </a:pathLst>
            </a:custGeom>
            <a:solidFill>
              <a:srgbClr val="B1B1B1"/>
            </a:solidFill>
          </p:spPr>
          <p:txBody>
            <a:bodyPr wrap="square" lIns="0" tIns="0" rIns="0" bIns="0" rtlCol="0"/>
            <a:lstStyle/>
            <a:p>
              <a:endParaRPr sz="1634"/>
            </a:p>
          </p:txBody>
        </p:sp>
        <p:sp>
          <p:nvSpPr>
            <p:cNvPr id="6" name="object 6"/>
            <p:cNvSpPr/>
            <p:nvPr/>
          </p:nvSpPr>
          <p:spPr>
            <a:xfrm>
              <a:off x="1022485" y="2822448"/>
              <a:ext cx="8503920" cy="739140"/>
            </a:xfrm>
            <a:custGeom>
              <a:avLst/>
              <a:gdLst/>
              <a:ahLst/>
              <a:cxnLst/>
              <a:rect l="l" t="t" r="r" b="b"/>
              <a:pathLst>
                <a:path w="8503920" h="739139">
                  <a:moveTo>
                    <a:pt x="8503917" y="739140"/>
                  </a:moveTo>
                  <a:lnTo>
                    <a:pt x="8503917" y="0"/>
                  </a:lnTo>
                  <a:lnTo>
                    <a:pt x="0" y="0"/>
                  </a:lnTo>
                  <a:lnTo>
                    <a:pt x="0" y="739140"/>
                  </a:lnTo>
                  <a:lnTo>
                    <a:pt x="4572" y="739140"/>
                  </a:lnTo>
                  <a:lnTo>
                    <a:pt x="4572" y="10668"/>
                  </a:lnTo>
                  <a:lnTo>
                    <a:pt x="9144" y="6096"/>
                  </a:lnTo>
                  <a:lnTo>
                    <a:pt x="9144" y="10668"/>
                  </a:lnTo>
                  <a:lnTo>
                    <a:pt x="8494773" y="10668"/>
                  </a:lnTo>
                  <a:lnTo>
                    <a:pt x="8494773" y="6096"/>
                  </a:lnTo>
                  <a:lnTo>
                    <a:pt x="8499345" y="10668"/>
                  </a:lnTo>
                  <a:lnTo>
                    <a:pt x="8499345" y="739140"/>
                  </a:lnTo>
                  <a:lnTo>
                    <a:pt x="8503917" y="739140"/>
                  </a:lnTo>
                  <a:close/>
                </a:path>
                <a:path w="8503920" h="739139">
                  <a:moveTo>
                    <a:pt x="9144" y="10668"/>
                  </a:moveTo>
                  <a:lnTo>
                    <a:pt x="9144" y="6096"/>
                  </a:lnTo>
                  <a:lnTo>
                    <a:pt x="4572" y="10668"/>
                  </a:lnTo>
                  <a:lnTo>
                    <a:pt x="9144" y="10668"/>
                  </a:lnTo>
                  <a:close/>
                </a:path>
                <a:path w="8503920" h="739139">
                  <a:moveTo>
                    <a:pt x="9144" y="729996"/>
                  </a:moveTo>
                  <a:lnTo>
                    <a:pt x="9144" y="10668"/>
                  </a:lnTo>
                  <a:lnTo>
                    <a:pt x="4572" y="10668"/>
                  </a:lnTo>
                  <a:lnTo>
                    <a:pt x="4572" y="729996"/>
                  </a:lnTo>
                  <a:lnTo>
                    <a:pt x="9144" y="729996"/>
                  </a:lnTo>
                  <a:close/>
                </a:path>
                <a:path w="8503920" h="739139">
                  <a:moveTo>
                    <a:pt x="8499345" y="729996"/>
                  </a:moveTo>
                  <a:lnTo>
                    <a:pt x="4572" y="729996"/>
                  </a:lnTo>
                  <a:lnTo>
                    <a:pt x="9144" y="734568"/>
                  </a:lnTo>
                  <a:lnTo>
                    <a:pt x="9144" y="739140"/>
                  </a:lnTo>
                  <a:lnTo>
                    <a:pt x="8494773" y="739140"/>
                  </a:lnTo>
                  <a:lnTo>
                    <a:pt x="8494773" y="734568"/>
                  </a:lnTo>
                  <a:lnTo>
                    <a:pt x="8499345" y="729996"/>
                  </a:lnTo>
                  <a:close/>
                </a:path>
                <a:path w="8503920" h="739139">
                  <a:moveTo>
                    <a:pt x="9144" y="739140"/>
                  </a:moveTo>
                  <a:lnTo>
                    <a:pt x="9144" y="734568"/>
                  </a:lnTo>
                  <a:lnTo>
                    <a:pt x="4572" y="729996"/>
                  </a:lnTo>
                  <a:lnTo>
                    <a:pt x="4572" y="739140"/>
                  </a:lnTo>
                  <a:lnTo>
                    <a:pt x="9144" y="739140"/>
                  </a:lnTo>
                  <a:close/>
                </a:path>
                <a:path w="8503920" h="739139">
                  <a:moveTo>
                    <a:pt x="8499345" y="10668"/>
                  </a:moveTo>
                  <a:lnTo>
                    <a:pt x="8494773" y="6096"/>
                  </a:lnTo>
                  <a:lnTo>
                    <a:pt x="8494773" y="10668"/>
                  </a:lnTo>
                  <a:lnTo>
                    <a:pt x="8499345" y="10668"/>
                  </a:lnTo>
                  <a:close/>
                </a:path>
                <a:path w="8503920" h="739139">
                  <a:moveTo>
                    <a:pt x="8499345" y="729996"/>
                  </a:moveTo>
                  <a:lnTo>
                    <a:pt x="8499345" y="10668"/>
                  </a:lnTo>
                  <a:lnTo>
                    <a:pt x="8494773" y="10668"/>
                  </a:lnTo>
                  <a:lnTo>
                    <a:pt x="8494773" y="729996"/>
                  </a:lnTo>
                  <a:lnTo>
                    <a:pt x="8499345" y="729996"/>
                  </a:lnTo>
                  <a:close/>
                </a:path>
                <a:path w="8503920" h="739139">
                  <a:moveTo>
                    <a:pt x="8499345" y="739140"/>
                  </a:moveTo>
                  <a:lnTo>
                    <a:pt x="8499345" y="729996"/>
                  </a:lnTo>
                  <a:lnTo>
                    <a:pt x="8494773" y="734568"/>
                  </a:lnTo>
                  <a:lnTo>
                    <a:pt x="8494773" y="739140"/>
                  </a:lnTo>
                  <a:lnTo>
                    <a:pt x="8499345" y="739140"/>
                  </a:lnTo>
                  <a:close/>
                </a:path>
              </a:pathLst>
            </a:custGeom>
            <a:solidFill>
              <a:srgbClr val="000000"/>
            </a:solidFill>
          </p:spPr>
          <p:txBody>
            <a:bodyPr wrap="square" lIns="0" tIns="0" rIns="0" bIns="0" rtlCol="0"/>
            <a:lstStyle/>
            <a:p>
              <a:endParaRPr sz="1634"/>
            </a:p>
          </p:txBody>
        </p:sp>
        <p:sp>
          <p:nvSpPr>
            <p:cNvPr id="7" name="object 7"/>
            <p:cNvSpPr/>
            <p:nvPr/>
          </p:nvSpPr>
          <p:spPr>
            <a:xfrm>
              <a:off x="1025533" y="2973323"/>
              <a:ext cx="8496300" cy="410209"/>
            </a:xfrm>
            <a:custGeom>
              <a:avLst/>
              <a:gdLst/>
              <a:ahLst/>
              <a:cxnLst/>
              <a:rect l="l" t="t" r="r" b="b"/>
              <a:pathLst>
                <a:path w="8496300" h="410210">
                  <a:moveTo>
                    <a:pt x="8496299" y="409955"/>
                  </a:moveTo>
                  <a:lnTo>
                    <a:pt x="8496299" y="0"/>
                  </a:lnTo>
                  <a:lnTo>
                    <a:pt x="0" y="0"/>
                  </a:lnTo>
                  <a:lnTo>
                    <a:pt x="0" y="409955"/>
                  </a:lnTo>
                  <a:lnTo>
                    <a:pt x="8496299" y="409955"/>
                  </a:lnTo>
                  <a:close/>
                </a:path>
              </a:pathLst>
            </a:custGeom>
            <a:solidFill>
              <a:srgbClr val="FFFFFF"/>
            </a:solidFill>
          </p:spPr>
          <p:txBody>
            <a:bodyPr wrap="square" lIns="0" tIns="0" rIns="0" bIns="0" rtlCol="0"/>
            <a:lstStyle/>
            <a:p>
              <a:endParaRPr sz="1634"/>
            </a:p>
          </p:txBody>
        </p:sp>
        <p:sp>
          <p:nvSpPr>
            <p:cNvPr id="8" name="object 8"/>
            <p:cNvSpPr/>
            <p:nvPr/>
          </p:nvSpPr>
          <p:spPr>
            <a:xfrm>
              <a:off x="1020961" y="2968752"/>
              <a:ext cx="8505825" cy="419100"/>
            </a:xfrm>
            <a:custGeom>
              <a:avLst/>
              <a:gdLst/>
              <a:ahLst/>
              <a:cxnLst/>
              <a:rect l="l" t="t" r="r" b="b"/>
              <a:pathLst>
                <a:path w="8505825" h="419100">
                  <a:moveTo>
                    <a:pt x="8505441" y="419100"/>
                  </a:moveTo>
                  <a:lnTo>
                    <a:pt x="8505441" y="0"/>
                  </a:lnTo>
                  <a:lnTo>
                    <a:pt x="0" y="0"/>
                  </a:lnTo>
                  <a:lnTo>
                    <a:pt x="0" y="419100"/>
                  </a:lnTo>
                  <a:lnTo>
                    <a:pt x="4572" y="419100"/>
                  </a:lnTo>
                  <a:lnTo>
                    <a:pt x="4572" y="9144"/>
                  </a:lnTo>
                  <a:lnTo>
                    <a:pt x="9144" y="4572"/>
                  </a:lnTo>
                  <a:lnTo>
                    <a:pt x="9144" y="9144"/>
                  </a:lnTo>
                  <a:lnTo>
                    <a:pt x="8496297" y="9144"/>
                  </a:lnTo>
                  <a:lnTo>
                    <a:pt x="8496297" y="4572"/>
                  </a:lnTo>
                  <a:lnTo>
                    <a:pt x="8500869" y="9144"/>
                  </a:lnTo>
                  <a:lnTo>
                    <a:pt x="8500869" y="419100"/>
                  </a:lnTo>
                  <a:lnTo>
                    <a:pt x="8505441" y="419100"/>
                  </a:lnTo>
                  <a:close/>
                </a:path>
                <a:path w="8505825" h="419100">
                  <a:moveTo>
                    <a:pt x="9144" y="9144"/>
                  </a:moveTo>
                  <a:lnTo>
                    <a:pt x="9144" y="4572"/>
                  </a:lnTo>
                  <a:lnTo>
                    <a:pt x="4572" y="9144"/>
                  </a:lnTo>
                  <a:lnTo>
                    <a:pt x="9144" y="9144"/>
                  </a:lnTo>
                  <a:close/>
                </a:path>
                <a:path w="8505825" h="419100">
                  <a:moveTo>
                    <a:pt x="9144" y="409956"/>
                  </a:moveTo>
                  <a:lnTo>
                    <a:pt x="9144" y="9144"/>
                  </a:lnTo>
                  <a:lnTo>
                    <a:pt x="4572" y="9144"/>
                  </a:lnTo>
                  <a:lnTo>
                    <a:pt x="4572" y="409956"/>
                  </a:lnTo>
                  <a:lnTo>
                    <a:pt x="9144" y="409956"/>
                  </a:lnTo>
                  <a:close/>
                </a:path>
                <a:path w="8505825" h="419100">
                  <a:moveTo>
                    <a:pt x="8500869" y="409956"/>
                  </a:moveTo>
                  <a:lnTo>
                    <a:pt x="4572" y="409956"/>
                  </a:lnTo>
                  <a:lnTo>
                    <a:pt x="9144" y="414528"/>
                  </a:lnTo>
                  <a:lnTo>
                    <a:pt x="9144" y="419100"/>
                  </a:lnTo>
                  <a:lnTo>
                    <a:pt x="8496297" y="419100"/>
                  </a:lnTo>
                  <a:lnTo>
                    <a:pt x="8496297" y="414528"/>
                  </a:lnTo>
                  <a:lnTo>
                    <a:pt x="8500869" y="409956"/>
                  </a:lnTo>
                  <a:close/>
                </a:path>
                <a:path w="8505825" h="419100">
                  <a:moveTo>
                    <a:pt x="9144" y="419100"/>
                  </a:moveTo>
                  <a:lnTo>
                    <a:pt x="9144" y="414528"/>
                  </a:lnTo>
                  <a:lnTo>
                    <a:pt x="4572" y="409956"/>
                  </a:lnTo>
                  <a:lnTo>
                    <a:pt x="4572" y="419100"/>
                  </a:lnTo>
                  <a:lnTo>
                    <a:pt x="9144" y="419100"/>
                  </a:lnTo>
                  <a:close/>
                </a:path>
                <a:path w="8505825" h="419100">
                  <a:moveTo>
                    <a:pt x="8500869" y="9144"/>
                  </a:moveTo>
                  <a:lnTo>
                    <a:pt x="8496297" y="4572"/>
                  </a:lnTo>
                  <a:lnTo>
                    <a:pt x="8496297" y="9144"/>
                  </a:lnTo>
                  <a:lnTo>
                    <a:pt x="8500869" y="9144"/>
                  </a:lnTo>
                  <a:close/>
                </a:path>
                <a:path w="8505825" h="419100">
                  <a:moveTo>
                    <a:pt x="8500869" y="409956"/>
                  </a:moveTo>
                  <a:lnTo>
                    <a:pt x="8500869" y="9144"/>
                  </a:lnTo>
                  <a:lnTo>
                    <a:pt x="8496297" y="9144"/>
                  </a:lnTo>
                  <a:lnTo>
                    <a:pt x="8496297" y="409956"/>
                  </a:lnTo>
                  <a:lnTo>
                    <a:pt x="8500869" y="409956"/>
                  </a:lnTo>
                  <a:close/>
                </a:path>
                <a:path w="8505825" h="419100">
                  <a:moveTo>
                    <a:pt x="8500869" y="419100"/>
                  </a:moveTo>
                  <a:lnTo>
                    <a:pt x="8500869" y="409956"/>
                  </a:lnTo>
                  <a:lnTo>
                    <a:pt x="8496297" y="414528"/>
                  </a:lnTo>
                  <a:lnTo>
                    <a:pt x="8496297" y="419100"/>
                  </a:lnTo>
                  <a:lnTo>
                    <a:pt x="8500869" y="419100"/>
                  </a:lnTo>
                  <a:close/>
                </a:path>
              </a:pathLst>
            </a:custGeom>
            <a:solidFill>
              <a:srgbClr val="000000"/>
            </a:solidFill>
          </p:spPr>
          <p:txBody>
            <a:bodyPr wrap="square" lIns="0" tIns="0" rIns="0" bIns="0" rtlCol="0"/>
            <a:lstStyle/>
            <a:p>
              <a:endParaRPr sz="1634"/>
            </a:p>
          </p:txBody>
        </p:sp>
        <p:sp>
          <p:nvSpPr>
            <p:cNvPr id="9" name="object 9"/>
            <p:cNvSpPr/>
            <p:nvPr/>
          </p:nvSpPr>
          <p:spPr>
            <a:xfrm>
              <a:off x="982861" y="2237232"/>
              <a:ext cx="8604501" cy="2644140"/>
            </a:xfrm>
            <a:prstGeom prst="rect">
              <a:avLst/>
            </a:prstGeom>
            <a:blipFill>
              <a:blip r:embed="rId2" cstate="print"/>
              <a:stretch>
                <a:fillRect/>
              </a:stretch>
            </a:blipFill>
          </p:spPr>
          <p:txBody>
            <a:bodyPr wrap="square" lIns="0" tIns="0" rIns="0" bIns="0" rtlCol="0"/>
            <a:lstStyle/>
            <a:p>
              <a:endParaRPr sz="1634" dirty="0"/>
            </a:p>
          </p:txBody>
        </p:sp>
      </p:grpSp>
      <p:sp>
        <p:nvSpPr>
          <p:cNvPr id="10" name="object 10"/>
          <p:cNvSpPr txBox="1"/>
          <p:nvPr/>
        </p:nvSpPr>
        <p:spPr>
          <a:xfrm>
            <a:off x="853440" y="6278751"/>
            <a:ext cx="11167872" cy="457974"/>
          </a:xfrm>
          <a:prstGeom prst="rect">
            <a:avLst/>
          </a:prstGeom>
        </p:spPr>
        <p:txBody>
          <a:bodyPr vert="horz" wrap="square" lIns="0" tIns="10950" rIns="0" bIns="0" rtlCol="0">
            <a:spAutoFit/>
          </a:bodyPr>
          <a:lstStyle/>
          <a:p>
            <a:pPr marL="11527" marR="4611">
              <a:spcBef>
                <a:spcPts val="86"/>
              </a:spcBef>
            </a:pPr>
            <a:r>
              <a:rPr sz="1452" b="1" spc="-5" dirty="0">
                <a:latin typeface="Comic Sans MS"/>
                <a:cs typeface="Comic Sans MS"/>
              </a:rPr>
              <a:t>En exagérant, </a:t>
            </a:r>
            <a:r>
              <a:rPr sz="1452" b="1" spc="-9" dirty="0">
                <a:latin typeface="Comic Sans MS"/>
                <a:cs typeface="Comic Sans MS"/>
              </a:rPr>
              <a:t>le </a:t>
            </a:r>
            <a:r>
              <a:rPr sz="1452" b="1" spc="-5" dirty="0">
                <a:latin typeface="Comic Sans MS"/>
                <a:cs typeface="Comic Sans MS"/>
              </a:rPr>
              <a:t>tablier se déforme selon </a:t>
            </a:r>
            <a:r>
              <a:rPr sz="1452" b="1" spc="-9" dirty="0">
                <a:latin typeface="Comic Sans MS"/>
                <a:cs typeface="Comic Sans MS"/>
              </a:rPr>
              <a:t>le modèle </a:t>
            </a:r>
            <a:r>
              <a:rPr sz="1452" b="1" spc="-5" dirty="0">
                <a:latin typeface="Comic Sans MS"/>
                <a:cs typeface="Comic Sans MS"/>
              </a:rPr>
              <a:t>rouge. </a:t>
            </a:r>
            <a:r>
              <a:rPr sz="1452" b="1" spc="-9" dirty="0">
                <a:latin typeface="Comic Sans MS"/>
                <a:cs typeface="Comic Sans MS"/>
              </a:rPr>
              <a:t>On peut </a:t>
            </a:r>
            <a:r>
              <a:rPr sz="1452" b="1" spc="-5" dirty="0">
                <a:latin typeface="Comic Sans MS"/>
                <a:cs typeface="Comic Sans MS"/>
              </a:rPr>
              <a:t>donc mettre  en </a:t>
            </a:r>
            <a:r>
              <a:rPr sz="1452" b="1" spc="-9" dirty="0">
                <a:latin typeface="Comic Sans MS"/>
                <a:cs typeface="Comic Sans MS"/>
              </a:rPr>
              <a:t>évidence les </a:t>
            </a:r>
            <a:r>
              <a:rPr sz="1452" b="1" spc="-5" dirty="0">
                <a:latin typeface="Comic Sans MS"/>
                <a:cs typeface="Comic Sans MS"/>
              </a:rPr>
              <a:t>zones tendues. C’est dans </a:t>
            </a:r>
            <a:r>
              <a:rPr sz="1452" b="1" spc="-9" dirty="0">
                <a:latin typeface="Comic Sans MS"/>
                <a:cs typeface="Comic Sans MS"/>
              </a:rPr>
              <a:t>ces </a:t>
            </a:r>
            <a:r>
              <a:rPr sz="1452" b="1" spc="-5" dirty="0">
                <a:latin typeface="Comic Sans MS"/>
                <a:cs typeface="Comic Sans MS"/>
              </a:rPr>
              <a:t>zones </a:t>
            </a:r>
            <a:r>
              <a:rPr sz="1452" b="1" spc="-9" dirty="0">
                <a:latin typeface="Comic Sans MS"/>
                <a:cs typeface="Comic Sans MS"/>
              </a:rPr>
              <a:t>qu’il </a:t>
            </a:r>
            <a:r>
              <a:rPr sz="1452" b="1" spc="-5" dirty="0">
                <a:latin typeface="Comic Sans MS"/>
                <a:cs typeface="Comic Sans MS"/>
              </a:rPr>
              <a:t>faut </a:t>
            </a:r>
            <a:r>
              <a:rPr sz="1452" b="1" spc="-9" dirty="0">
                <a:latin typeface="Comic Sans MS"/>
                <a:cs typeface="Comic Sans MS"/>
              </a:rPr>
              <a:t>placer les câbles </a:t>
            </a:r>
            <a:r>
              <a:rPr sz="1452" b="1" spc="-5" dirty="0">
                <a:latin typeface="Comic Sans MS"/>
                <a:cs typeface="Comic Sans MS"/>
              </a:rPr>
              <a:t>de  précontrainte.</a:t>
            </a:r>
            <a:endParaRPr sz="1452" dirty="0">
              <a:latin typeface="Comic Sans MS"/>
              <a:cs typeface="Comic Sans MS"/>
            </a:endParaRPr>
          </a:p>
        </p:txBody>
      </p:sp>
      <p:sp>
        <p:nvSpPr>
          <p:cNvPr id="11" name="object 11"/>
          <p:cNvSpPr txBox="1"/>
          <p:nvPr/>
        </p:nvSpPr>
        <p:spPr>
          <a:xfrm>
            <a:off x="9775460" y="900795"/>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dirty="0">
              <a:latin typeface="Comic Sans MS"/>
              <a:cs typeface="Comic Sans MS"/>
            </a:endParaRPr>
          </a:p>
        </p:txBody>
      </p:sp>
      <p:sp>
        <p:nvSpPr>
          <p:cNvPr id="12" name="object 12"/>
          <p:cNvSpPr txBox="1"/>
          <p:nvPr/>
        </p:nvSpPr>
        <p:spPr>
          <a:xfrm>
            <a:off x="5252488" y="5584399"/>
            <a:ext cx="323306"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pi</a:t>
            </a:r>
            <a:r>
              <a:rPr sz="1452" spc="-14" dirty="0">
                <a:latin typeface="Comic Sans MS"/>
                <a:cs typeface="Comic Sans MS"/>
              </a:rPr>
              <a:t>l</a:t>
            </a:r>
            <a:r>
              <a:rPr sz="1452" spc="-5" dirty="0">
                <a:latin typeface="Comic Sans MS"/>
                <a:cs typeface="Comic Sans MS"/>
              </a:rPr>
              <a:t>e</a:t>
            </a:r>
            <a:endParaRPr sz="1452" dirty="0">
              <a:latin typeface="Comic Sans MS"/>
              <a:cs typeface="Comic Sans MS"/>
            </a:endParaRPr>
          </a:p>
        </p:txBody>
      </p:sp>
      <p:sp>
        <p:nvSpPr>
          <p:cNvPr id="13" name="object 13"/>
          <p:cNvSpPr txBox="1"/>
          <p:nvPr/>
        </p:nvSpPr>
        <p:spPr>
          <a:xfrm>
            <a:off x="3119868" y="1284778"/>
            <a:ext cx="1121485" cy="234516"/>
          </a:xfrm>
          <a:prstGeom prst="rect">
            <a:avLst/>
          </a:prstGeom>
        </p:spPr>
        <p:txBody>
          <a:bodyPr vert="horz" wrap="square" lIns="0" tIns="10950" rIns="0" bIns="0" rtlCol="0">
            <a:spAutoFit/>
          </a:bodyPr>
          <a:lstStyle/>
          <a:p>
            <a:pPr marL="11527">
              <a:spcBef>
                <a:spcPts val="86"/>
              </a:spcBef>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dirty="0">
              <a:latin typeface="Comic Sans MS"/>
              <a:cs typeface="Comic Sans MS"/>
            </a:endParaRPr>
          </a:p>
        </p:txBody>
      </p:sp>
      <p:sp>
        <p:nvSpPr>
          <p:cNvPr id="14" name="object 14"/>
          <p:cNvSpPr txBox="1"/>
          <p:nvPr/>
        </p:nvSpPr>
        <p:spPr>
          <a:xfrm>
            <a:off x="6384045" y="5699958"/>
            <a:ext cx="1121485" cy="234516"/>
          </a:xfrm>
          <a:prstGeom prst="rect">
            <a:avLst/>
          </a:prstGeom>
        </p:spPr>
        <p:txBody>
          <a:bodyPr vert="horz" wrap="square" lIns="0" tIns="10950" rIns="0" bIns="0" rtlCol="0">
            <a:spAutoFit/>
          </a:bodyPr>
          <a:lstStyle/>
          <a:p>
            <a:pPr marL="11527">
              <a:spcBef>
                <a:spcPts val="86"/>
              </a:spcBef>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dirty="0">
              <a:latin typeface="Comic Sans MS"/>
              <a:cs typeface="Comic Sans MS"/>
            </a:endParaRPr>
          </a:p>
        </p:txBody>
      </p:sp>
      <p:sp>
        <p:nvSpPr>
          <p:cNvPr id="15" name="object 15"/>
          <p:cNvSpPr txBox="1"/>
          <p:nvPr/>
        </p:nvSpPr>
        <p:spPr>
          <a:xfrm>
            <a:off x="3269810" y="5433931"/>
            <a:ext cx="85580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d</a:t>
            </a:r>
            <a:r>
              <a:rPr sz="1452" spc="-5" dirty="0">
                <a:latin typeface="Comic Sans MS"/>
                <a:cs typeface="Comic Sans MS"/>
              </a:rPr>
              <a:t>éfor</a:t>
            </a:r>
            <a:r>
              <a:rPr sz="1452" spc="-9" dirty="0">
                <a:latin typeface="Comic Sans MS"/>
                <a:cs typeface="Comic Sans MS"/>
              </a:rPr>
              <a:t>m</a:t>
            </a:r>
            <a:r>
              <a:rPr sz="1452" spc="-5" dirty="0">
                <a:latin typeface="Comic Sans MS"/>
                <a:cs typeface="Comic Sans MS"/>
              </a:rPr>
              <a:t>ée</a:t>
            </a:r>
            <a:endParaRPr sz="1452" dirty="0">
              <a:latin typeface="Comic Sans MS"/>
              <a:cs typeface="Comic Sans MS"/>
            </a:endParaRPr>
          </a:p>
        </p:txBody>
      </p:sp>
    </p:spTree>
    <p:extLst>
      <p:ext uri="{BB962C8B-B14F-4D97-AF65-F5344CB8AC3E}">
        <p14:creationId xmlns:p14="http://schemas.microsoft.com/office/powerpoint/2010/main" val="2645341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75751" y="203668"/>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a:t>
            </a:r>
            <a:r>
              <a:rPr sz="2400" spc="-32" dirty="0"/>
              <a:t> </a:t>
            </a:r>
            <a:r>
              <a:rPr sz="2400" spc="-5" dirty="0"/>
              <a:t>caisson</a:t>
            </a:r>
            <a:endParaRPr sz="2400" dirty="0"/>
          </a:p>
        </p:txBody>
      </p:sp>
      <p:sp>
        <p:nvSpPr>
          <p:cNvPr id="3" name="object 3"/>
          <p:cNvSpPr txBox="1"/>
          <p:nvPr/>
        </p:nvSpPr>
        <p:spPr>
          <a:xfrm>
            <a:off x="4449053" y="468051"/>
            <a:ext cx="3300485" cy="319415"/>
          </a:xfrm>
          <a:prstGeom prst="rect">
            <a:avLst/>
          </a:prstGeom>
        </p:spPr>
        <p:txBody>
          <a:bodyPr vert="horz" wrap="square" lIns="0" tIns="11526" rIns="0" bIns="0" rtlCol="0">
            <a:spAutoFit/>
          </a:bodyPr>
          <a:lstStyle/>
          <a:p>
            <a:pPr marL="11527">
              <a:spcBef>
                <a:spcPts val="91"/>
              </a:spcBef>
            </a:pPr>
            <a:r>
              <a:rPr sz="2000" b="1" spc="-5" dirty="0">
                <a:solidFill>
                  <a:srgbClr val="FF9900"/>
                </a:solidFill>
                <a:latin typeface="Comic Sans MS"/>
                <a:cs typeface="Comic Sans MS"/>
              </a:rPr>
              <a:t>Précontrainte de</a:t>
            </a:r>
            <a:r>
              <a:rPr sz="2000" b="1" spc="-54" dirty="0">
                <a:solidFill>
                  <a:srgbClr val="FF9900"/>
                </a:solidFill>
                <a:latin typeface="Comic Sans MS"/>
                <a:cs typeface="Comic Sans MS"/>
              </a:rPr>
              <a:t> </a:t>
            </a:r>
            <a:r>
              <a:rPr sz="2000" b="1" spc="-5" dirty="0">
                <a:solidFill>
                  <a:srgbClr val="FF9900"/>
                </a:solidFill>
                <a:latin typeface="Comic Sans MS"/>
                <a:cs typeface="Comic Sans MS"/>
              </a:rPr>
              <a:t>service</a:t>
            </a:r>
            <a:endParaRPr sz="2000" dirty="0">
              <a:latin typeface="Comic Sans MS"/>
              <a:cs typeface="Comic Sans MS"/>
            </a:endParaRPr>
          </a:p>
        </p:txBody>
      </p:sp>
      <p:grpSp>
        <p:nvGrpSpPr>
          <p:cNvPr id="4" name="object 4"/>
          <p:cNvGrpSpPr/>
          <p:nvPr/>
        </p:nvGrpSpPr>
        <p:grpSpPr>
          <a:xfrm>
            <a:off x="2135542" y="2561550"/>
            <a:ext cx="7809475" cy="1787114"/>
            <a:chOff x="982861" y="2822448"/>
            <a:chExt cx="8604882" cy="1969389"/>
          </a:xfrm>
        </p:grpSpPr>
        <p:sp>
          <p:nvSpPr>
            <p:cNvPr id="5" name="object 5"/>
            <p:cNvSpPr/>
            <p:nvPr/>
          </p:nvSpPr>
          <p:spPr>
            <a:xfrm>
              <a:off x="1027049" y="2828543"/>
              <a:ext cx="8495030" cy="728980"/>
            </a:xfrm>
            <a:custGeom>
              <a:avLst/>
              <a:gdLst/>
              <a:ahLst/>
              <a:cxnLst/>
              <a:rect l="l" t="t" r="r" b="b"/>
              <a:pathLst>
                <a:path w="8495030" h="728979">
                  <a:moveTo>
                    <a:pt x="8494776" y="0"/>
                  </a:moveTo>
                  <a:lnTo>
                    <a:pt x="0" y="0"/>
                  </a:lnTo>
                  <a:lnTo>
                    <a:pt x="0" y="720852"/>
                  </a:lnTo>
                  <a:lnTo>
                    <a:pt x="0" y="728472"/>
                  </a:lnTo>
                  <a:lnTo>
                    <a:pt x="8494776" y="728472"/>
                  </a:lnTo>
                  <a:lnTo>
                    <a:pt x="8494776" y="720852"/>
                  </a:lnTo>
                  <a:lnTo>
                    <a:pt x="8494776" y="0"/>
                  </a:lnTo>
                  <a:close/>
                </a:path>
              </a:pathLst>
            </a:custGeom>
            <a:solidFill>
              <a:srgbClr val="B1B1B1"/>
            </a:solidFill>
          </p:spPr>
          <p:txBody>
            <a:bodyPr wrap="square" lIns="0" tIns="0" rIns="0" bIns="0" rtlCol="0"/>
            <a:lstStyle/>
            <a:p>
              <a:endParaRPr sz="1634"/>
            </a:p>
          </p:txBody>
        </p:sp>
        <p:sp>
          <p:nvSpPr>
            <p:cNvPr id="6" name="object 6"/>
            <p:cNvSpPr/>
            <p:nvPr/>
          </p:nvSpPr>
          <p:spPr>
            <a:xfrm>
              <a:off x="1022485" y="2822448"/>
              <a:ext cx="8503920" cy="739140"/>
            </a:xfrm>
            <a:custGeom>
              <a:avLst/>
              <a:gdLst/>
              <a:ahLst/>
              <a:cxnLst/>
              <a:rect l="l" t="t" r="r" b="b"/>
              <a:pathLst>
                <a:path w="8503920" h="739139">
                  <a:moveTo>
                    <a:pt x="8503917" y="739140"/>
                  </a:moveTo>
                  <a:lnTo>
                    <a:pt x="8503917" y="0"/>
                  </a:lnTo>
                  <a:lnTo>
                    <a:pt x="0" y="0"/>
                  </a:lnTo>
                  <a:lnTo>
                    <a:pt x="0" y="739140"/>
                  </a:lnTo>
                  <a:lnTo>
                    <a:pt x="4572" y="739140"/>
                  </a:lnTo>
                  <a:lnTo>
                    <a:pt x="4572" y="10668"/>
                  </a:lnTo>
                  <a:lnTo>
                    <a:pt x="9144" y="6096"/>
                  </a:lnTo>
                  <a:lnTo>
                    <a:pt x="9144" y="10668"/>
                  </a:lnTo>
                  <a:lnTo>
                    <a:pt x="8494773" y="10668"/>
                  </a:lnTo>
                  <a:lnTo>
                    <a:pt x="8494773" y="6096"/>
                  </a:lnTo>
                  <a:lnTo>
                    <a:pt x="8499345" y="10668"/>
                  </a:lnTo>
                  <a:lnTo>
                    <a:pt x="8499345" y="739140"/>
                  </a:lnTo>
                  <a:lnTo>
                    <a:pt x="8503917" y="739140"/>
                  </a:lnTo>
                  <a:close/>
                </a:path>
                <a:path w="8503920" h="739139">
                  <a:moveTo>
                    <a:pt x="9144" y="10668"/>
                  </a:moveTo>
                  <a:lnTo>
                    <a:pt x="9144" y="6096"/>
                  </a:lnTo>
                  <a:lnTo>
                    <a:pt x="4572" y="10668"/>
                  </a:lnTo>
                  <a:lnTo>
                    <a:pt x="9144" y="10668"/>
                  </a:lnTo>
                  <a:close/>
                </a:path>
                <a:path w="8503920" h="739139">
                  <a:moveTo>
                    <a:pt x="9144" y="729996"/>
                  </a:moveTo>
                  <a:lnTo>
                    <a:pt x="9144" y="10668"/>
                  </a:lnTo>
                  <a:lnTo>
                    <a:pt x="4572" y="10668"/>
                  </a:lnTo>
                  <a:lnTo>
                    <a:pt x="4572" y="729996"/>
                  </a:lnTo>
                  <a:lnTo>
                    <a:pt x="9144" y="729996"/>
                  </a:lnTo>
                  <a:close/>
                </a:path>
                <a:path w="8503920" h="739139">
                  <a:moveTo>
                    <a:pt x="8499345" y="729996"/>
                  </a:moveTo>
                  <a:lnTo>
                    <a:pt x="4572" y="729996"/>
                  </a:lnTo>
                  <a:lnTo>
                    <a:pt x="9144" y="734568"/>
                  </a:lnTo>
                  <a:lnTo>
                    <a:pt x="9144" y="739140"/>
                  </a:lnTo>
                  <a:lnTo>
                    <a:pt x="8494773" y="739140"/>
                  </a:lnTo>
                  <a:lnTo>
                    <a:pt x="8494773" y="734568"/>
                  </a:lnTo>
                  <a:lnTo>
                    <a:pt x="8499345" y="729996"/>
                  </a:lnTo>
                  <a:close/>
                </a:path>
                <a:path w="8503920" h="739139">
                  <a:moveTo>
                    <a:pt x="9144" y="739140"/>
                  </a:moveTo>
                  <a:lnTo>
                    <a:pt x="9144" y="734568"/>
                  </a:lnTo>
                  <a:lnTo>
                    <a:pt x="4572" y="729996"/>
                  </a:lnTo>
                  <a:lnTo>
                    <a:pt x="4572" y="739140"/>
                  </a:lnTo>
                  <a:lnTo>
                    <a:pt x="9144" y="739140"/>
                  </a:lnTo>
                  <a:close/>
                </a:path>
                <a:path w="8503920" h="739139">
                  <a:moveTo>
                    <a:pt x="8499345" y="10668"/>
                  </a:moveTo>
                  <a:lnTo>
                    <a:pt x="8494773" y="6096"/>
                  </a:lnTo>
                  <a:lnTo>
                    <a:pt x="8494773" y="10668"/>
                  </a:lnTo>
                  <a:lnTo>
                    <a:pt x="8499345" y="10668"/>
                  </a:lnTo>
                  <a:close/>
                </a:path>
                <a:path w="8503920" h="739139">
                  <a:moveTo>
                    <a:pt x="8499345" y="729996"/>
                  </a:moveTo>
                  <a:lnTo>
                    <a:pt x="8499345" y="10668"/>
                  </a:lnTo>
                  <a:lnTo>
                    <a:pt x="8494773" y="10668"/>
                  </a:lnTo>
                  <a:lnTo>
                    <a:pt x="8494773" y="729996"/>
                  </a:lnTo>
                  <a:lnTo>
                    <a:pt x="8499345" y="729996"/>
                  </a:lnTo>
                  <a:close/>
                </a:path>
                <a:path w="8503920" h="739139">
                  <a:moveTo>
                    <a:pt x="8499345" y="739140"/>
                  </a:moveTo>
                  <a:lnTo>
                    <a:pt x="8499345" y="729996"/>
                  </a:lnTo>
                  <a:lnTo>
                    <a:pt x="8494773" y="734568"/>
                  </a:lnTo>
                  <a:lnTo>
                    <a:pt x="8494773" y="739140"/>
                  </a:lnTo>
                  <a:lnTo>
                    <a:pt x="8499345" y="739140"/>
                  </a:lnTo>
                  <a:close/>
                </a:path>
              </a:pathLst>
            </a:custGeom>
            <a:solidFill>
              <a:srgbClr val="000000"/>
            </a:solidFill>
          </p:spPr>
          <p:txBody>
            <a:bodyPr wrap="square" lIns="0" tIns="0" rIns="0" bIns="0" rtlCol="0"/>
            <a:lstStyle/>
            <a:p>
              <a:endParaRPr sz="1634"/>
            </a:p>
          </p:txBody>
        </p:sp>
        <p:sp>
          <p:nvSpPr>
            <p:cNvPr id="7" name="object 7"/>
            <p:cNvSpPr/>
            <p:nvPr/>
          </p:nvSpPr>
          <p:spPr>
            <a:xfrm>
              <a:off x="1025533" y="2973320"/>
              <a:ext cx="8496300" cy="410209"/>
            </a:xfrm>
            <a:custGeom>
              <a:avLst/>
              <a:gdLst/>
              <a:ahLst/>
              <a:cxnLst/>
              <a:rect l="l" t="t" r="r" b="b"/>
              <a:pathLst>
                <a:path w="8496300" h="410210">
                  <a:moveTo>
                    <a:pt x="8496299" y="409955"/>
                  </a:moveTo>
                  <a:lnTo>
                    <a:pt x="8496299" y="0"/>
                  </a:lnTo>
                  <a:lnTo>
                    <a:pt x="0" y="0"/>
                  </a:lnTo>
                  <a:lnTo>
                    <a:pt x="0" y="409955"/>
                  </a:lnTo>
                  <a:lnTo>
                    <a:pt x="8496299" y="409955"/>
                  </a:lnTo>
                  <a:close/>
                </a:path>
              </a:pathLst>
            </a:custGeom>
            <a:solidFill>
              <a:srgbClr val="FFFFFF"/>
            </a:solidFill>
          </p:spPr>
          <p:txBody>
            <a:bodyPr wrap="square" lIns="0" tIns="0" rIns="0" bIns="0" rtlCol="0"/>
            <a:lstStyle/>
            <a:p>
              <a:endParaRPr sz="1634" dirty="0"/>
            </a:p>
          </p:txBody>
        </p:sp>
        <p:sp>
          <p:nvSpPr>
            <p:cNvPr id="8" name="object 8"/>
            <p:cNvSpPr/>
            <p:nvPr/>
          </p:nvSpPr>
          <p:spPr>
            <a:xfrm>
              <a:off x="1020961" y="2968752"/>
              <a:ext cx="8505825" cy="419100"/>
            </a:xfrm>
            <a:custGeom>
              <a:avLst/>
              <a:gdLst/>
              <a:ahLst/>
              <a:cxnLst/>
              <a:rect l="l" t="t" r="r" b="b"/>
              <a:pathLst>
                <a:path w="8505825" h="419100">
                  <a:moveTo>
                    <a:pt x="8505441" y="419100"/>
                  </a:moveTo>
                  <a:lnTo>
                    <a:pt x="8505441" y="0"/>
                  </a:lnTo>
                  <a:lnTo>
                    <a:pt x="0" y="0"/>
                  </a:lnTo>
                  <a:lnTo>
                    <a:pt x="0" y="419100"/>
                  </a:lnTo>
                  <a:lnTo>
                    <a:pt x="4572" y="419100"/>
                  </a:lnTo>
                  <a:lnTo>
                    <a:pt x="4572" y="9144"/>
                  </a:lnTo>
                  <a:lnTo>
                    <a:pt x="9144" y="4572"/>
                  </a:lnTo>
                  <a:lnTo>
                    <a:pt x="9144" y="9144"/>
                  </a:lnTo>
                  <a:lnTo>
                    <a:pt x="8496297" y="9144"/>
                  </a:lnTo>
                  <a:lnTo>
                    <a:pt x="8496297" y="4572"/>
                  </a:lnTo>
                  <a:lnTo>
                    <a:pt x="8500869" y="9144"/>
                  </a:lnTo>
                  <a:lnTo>
                    <a:pt x="8500869" y="419100"/>
                  </a:lnTo>
                  <a:lnTo>
                    <a:pt x="8505441" y="419100"/>
                  </a:lnTo>
                  <a:close/>
                </a:path>
                <a:path w="8505825" h="419100">
                  <a:moveTo>
                    <a:pt x="9144" y="9144"/>
                  </a:moveTo>
                  <a:lnTo>
                    <a:pt x="9144" y="4572"/>
                  </a:lnTo>
                  <a:lnTo>
                    <a:pt x="4572" y="9144"/>
                  </a:lnTo>
                  <a:lnTo>
                    <a:pt x="9144" y="9144"/>
                  </a:lnTo>
                  <a:close/>
                </a:path>
                <a:path w="8505825" h="419100">
                  <a:moveTo>
                    <a:pt x="9144" y="409956"/>
                  </a:moveTo>
                  <a:lnTo>
                    <a:pt x="9144" y="9144"/>
                  </a:lnTo>
                  <a:lnTo>
                    <a:pt x="4572" y="9144"/>
                  </a:lnTo>
                  <a:lnTo>
                    <a:pt x="4572" y="409956"/>
                  </a:lnTo>
                  <a:lnTo>
                    <a:pt x="9144" y="409956"/>
                  </a:lnTo>
                  <a:close/>
                </a:path>
                <a:path w="8505825" h="419100">
                  <a:moveTo>
                    <a:pt x="8500869" y="409956"/>
                  </a:moveTo>
                  <a:lnTo>
                    <a:pt x="4572" y="409956"/>
                  </a:lnTo>
                  <a:lnTo>
                    <a:pt x="9144" y="414528"/>
                  </a:lnTo>
                  <a:lnTo>
                    <a:pt x="9144" y="419100"/>
                  </a:lnTo>
                  <a:lnTo>
                    <a:pt x="8496297" y="419100"/>
                  </a:lnTo>
                  <a:lnTo>
                    <a:pt x="8496297" y="414528"/>
                  </a:lnTo>
                  <a:lnTo>
                    <a:pt x="8500869" y="409956"/>
                  </a:lnTo>
                  <a:close/>
                </a:path>
                <a:path w="8505825" h="419100">
                  <a:moveTo>
                    <a:pt x="9144" y="419100"/>
                  </a:moveTo>
                  <a:lnTo>
                    <a:pt x="9144" y="414528"/>
                  </a:lnTo>
                  <a:lnTo>
                    <a:pt x="4572" y="409956"/>
                  </a:lnTo>
                  <a:lnTo>
                    <a:pt x="4572" y="419100"/>
                  </a:lnTo>
                  <a:lnTo>
                    <a:pt x="9144" y="419100"/>
                  </a:lnTo>
                  <a:close/>
                </a:path>
                <a:path w="8505825" h="419100">
                  <a:moveTo>
                    <a:pt x="8500869" y="9144"/>
                  </a:moveTo>
                  <a:lnTo>
                    <a:pt x="8496297" y="4572"/>
                  </a:lnTo>
                  <a:lnTo>
                    <a:pt x="8496297" y="9144"/>
                  </a:lnTo>
                  <a:lnTo>
                    <a:pt x="8500869" y="9144"/>
                  </a:lnTo>
                  <a:close/>
                </a:path>
                <a:path w="8505825" h="419100">
                  <a:moveTo>
                    <a:pt x="8500869" y="409956"/>
                  </a:moveTo>
                  <a:lnTo>
                    <a:pt x="8500869" y="9144"/>
                  </a:lnTo>
                  <a:lnTo>
                    <a:pt x="8496297" y="9144"/>
                  </a:lnTo>
                  <a:lnTo>
                    <a:pt x="8496297" y="409956"/>
                  </a:lnTo>
                  <a:lnTo>
                    <a:pt x="8500869" y="409956"/>
                  </a:lnTo>
                  <a:close/>
                </a:path>
                <a:path w="8505825" h="419100">
                  <a:moveTo>
                    <a:pt x="8500869" y="419100"/>
                  </a:moveTo>
                  <a:lnTo>
                    <a:pt x="8500869" y="409956"/>
                  </a:lnTo>
                  <a:lnTo>
                    <a:pt x="8496297" y="414528"/>
                  </a:lnTo>
                  <a:lnTo>
                    <a:pt x="8496297" y="419100"/>
                  </a:lnTo>
                  <a:lnTo>
                    <a:pt x="8500869" y="419100"/>
                  </a:lnTo>
                  <a:close/>
                </a:path>
              </a:pathLst>
            </a:custGeom>
            <a:solidFill>
              <a:srgbClr val="000000"/>
            </a:solidFill>
          </p:spPr>
          <p:txBody>
            <a:bodyPr wrap="square" lIns="0" tIns="0" rIns="0" bIns="0" rtlCol="0"/>
            <a:lstStyle/>
            <a:p>
              <a:endParaRPr sz="1634"/>
            </a:p>
          </p:txBody>
        </p:sp>
        <p:sp>
          <p:nvSpPr>
            <p:cNvPr id="9" name="object 9"/>
            <p:cNvSpPr/>
            <p:nvPr/>
          </p:nvSpPr>
          <p:spPr>
            <a:xfrm>
              <a:off x="999625" y="3765803"/>
              <a:ext cx="291465" cy="1021080"/>
            </a:xfrm>
            <a:custGeom>
              <a:avLst/>
              <a:gdLst/>
              <a:ahLst/>
              <a:cxnLst/>
              <a:rect l="l" t="t" r="r" b="b"/>
              <a:pathLst>
                <a:path w="291465" h="1021079">
                  <a:moveTo>
                    <a:pt x="291083" y="1021079"/>
                  </a:moveTo>
                  <a:lnTo>
                    <a:pt x="291083" y="0"/>
                  </a:lnTo>
                  <a:lnTo>
                    <a:pt x="0" y="0"/>
                  </a:lnTo>
                  <a:lnTo>
                    <a:pt x="0" y="1021079"/>
                  </a:lnTo>
                  <a:lnTo>
                    <a:pt x="291083" y="1021079"/>
                  </a:lnTo>
                  <a:close/>
                </a:path>
              </a:pathLst>
            </a:custGeom>
            <a:solidFill>
              <a:srgbClr val="00CC98"/>
            </a:solidFill>
          </p:spPr>
          <p:txBody>
            <a:bodyPr wrap="square" lIns="0" tIns="0" rIns="0" bIns="0" rtlCol="0"/>
            <a:lstStyle/>
            <a:p>
              <a:endParaRPr sz="1634"/>
            </a:p>
          </p:txBody>
        </p:sp>
        <p:sp>
          <p:nvSpPr>
            <p:cNvPr id="10" name="object 10"/>
            <p:cNvSpPr/>
            <p:nvPr/>
          </p:nvSpPr>
          <p:spPr>
            <a:xfrm>
              <a:off x="995053" y="3761232"/>
              <a:ext cx="300355" cy="1030605"/>
            </a:xfrm>
            <a:custGeom>
              <a:avLst/>
              <a:gdLst/>
              <a:ahLst/>
              <a:cxnLst/>
              <a:rect l="l" t="t" r="r" b="b"/>
              <a:pathLst>
                <a:path w="300355" h="1030604">
                  <a:moveTo>
                    <a:pt x="300228" y="1030224"/>
                  </a:moveTo>
                  <a:lnTo>
                    <a:pt x="300228" y="0"/>
                  </a:lnTo>
                  <a:lnTo>
                    <a:pt x="0" y="0"/>
                  </a:lnTo>
                  <a:lnTo>
                    <a:pt x="0" y="1030224"/>
                  </a:lnTo>
                  <a:lnTo>
                    <a:pt x="4572" y="1030224"/>
                  </a:lnTo>
                  <a:lnTo>
                    <a:pt x="4572" y="9144"/>
                  </a:lnTo>
                  <a:lnTo>
                    <a:pt x="10668" y="4572"/>
                  </a:lnTo>
                  <a:lnTo>
                    <a:pt x="10668" y="9144"/>
                  </a:lnTo>
                  <a:lnTo>
                    <a:pt x="291084" y="9144"/>
                  </a:lnTo>
                  <a:lnTo>
                    <a:pt x="291084" y="4572"/>
                  </a:lnTo>
                  <a:lnTo>
                    <a:pt x="295656" y="9144"/>
                  </a:lnTo>
                  <a:lnTo>
                    <a:pt x="295656" y="1030224"/>
                  </a:lnTo>
                  <a:lnTo>
                    <a:pt x="300228" y="1030224"/>
                  </a:lnTo>
                  <a:close/>
                </a:path>
                <a:path w="300355" h="1030604">
                  <a:moveTo>
                    <a:pt x="10668" y="9144"/>
                  </a:moveTo>
                  <a:lnTo>
                    <a:pt x="10668" y="4572"/>
                  </a:lnTo>
                  <a:lnTo>
                    <a:pt x="4572" y="9144"/>
                  </a:lnTo>
                  <a:lnTo>
                    <a:pt x="10668" y="9144"/>
                  </a:lnTo>
                  <a:close/>
                </a:path>
                <a:path w="300355" h="1030604">
                  <a:moveTo>
                    <a:pt x="10668" y="1021080"/>
                  </a:moveTo>
                  <a:lnTo>
                    <a:pt x="10668" y="9144"/>
                  </a:lnTo>
                  <a:lnTo>
                    <a:pt x="4572" y="9144"/>
                  </a:lnTo>
                  <a:lnTo>
                    <a:pt x="4572" y="1021080"/>
                  </a:lnTo>
                  <a:lnTo>
                    <a:pt x="10668" y="1021080"/>
                  </a:lnTo>
                  <a:close/>
                </a:path>
                <a:path w="300355" h="1030604">
                  <a:moveTo>
                    <a:pt x="295656" y="1021080"/>
                  </a:moveTo>
                  <a:lnTo>
                    <a:pt x="4572" y="1021080"/>
                  </a:lnTo>
                  <a:lnTo>
                    <a:pt x="10668" y="1025652"/>
                  </a:lnTo>
                  <a:lnTo>
                    <a:pt x="10668" y="1030224"/>
                  </a:lnTo>
                  <a:lnTo>
                    <a:pt x="291084" y="1030224"/>
                  </a:lnTo>
                  <a:lnTo>
                    <a:pt x="291084" y="1025652"/>
                  </a:lnTo>
                  <a:lnTo>
                    <a:pt x="295656" y="1021080"/>
                  </a:lnTo>
                  <a:close/>
                </a:path>
                <a:path w="300355" h="1030604">
                  <a:moveTo>
                    <a:pt x="10668" y="1030224"/>
                  </a:moveTo>
                  <a:lnTo>
                    <a:pt x="10668" y="1025652"/>
                  </a:lnTo>
                  <a:lnTo>
                    <a:pt x="4572" y="1021080"/>
                  </a:lnTo>
                  <a:lnTo>
                    <a:pt x="4572" y="1030224"/>
                  </a:lnTo>
                  <a:lnTo>
                    <a:pt x="10668" y="1030224"/>
                  </a:lnTo>
                  <a:close/>
                </a:path>
                <a:path w="300355" h="1030604">
                  <a:moveTo>
                    <a:pt x="295656" y="9144"/>
                  </a:moveTo>
                  <a:lnTo>
                    <a:pt x="291084" y="4572"/>
                  </a:lnTo>
                  <a:lnTo>
                    <a:pt x="291084" y="9144"/>
                  </a:lnTo>
                  <a:lnTo>
                    <a:pt x="295656" y="9144"/>
                  </a:lnTo>
                  <a:close/>
                </a:path>
                <a:path w="300355" h="1030604">
                  <a:moveTo>
                    <a:pt x="295656" y="1021080"/>
                  </a:moveTo>
                  <a:lnTo>
                    <a:pt x="295656" y="9144"/>
                  </a:lnTo>
                  <a:lnTo>
                    <a:pt x="291084" y="9144"/>
                  </a:lnTo>
                  <a:lnTo>
                    <a:pt x="291084" y="1021080"/>
                  </a:lnTo>
                  <a:lnTo>
                    <a:pt x="295656" y="1021080"/>
                  </a:lnTo>
                  <a:close/>
                </a:path>
                <a:path w="300355" h="1030604">
                  <a:moveTo>
                    <a:pt x="295656" y="1030224"/>
                  </a:moveTo>
                  <a:lnTo>
                    <a:pt x="295656" y="1021080"/>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1" name="object 11"/>
            <p:cNvSpPr/>
            <p:nvPr/>
          </p:nvSpPr>
          <p:spPr>
            <a:xfrm>
              <a:off x="987433" y="3569207"/>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12" name="object 12"/>
            <p:cNvSpPr/>
            <p:nvPr/>
          </p:nvSpPr>
          <p:spPr>
            <a:xfrm>
              <a:off x="982861" y="3564636"/>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sp>
          <p:nvSpPr>
            <p:cNvPr id="13" name="object 13"/>
            <p:cNvSpPr/>
            <p:nvPr/>
          </p:nvSpPr>
          <p:spPr>
            <a:xfrm>
              <a:off x="3843405" y="3747515"/>
              <a:ext cx="291465" cy="1019810"/>
            </a:xfrm>
            <a:custGeom>
              <a:avLst/>
              <a:gdLst/>
              <a:ahLst/>
              <a:cxnLst/>
              <a:rect l="l" t="t" r="r" b="b"/>
              <a:pathLst>
                <a:path w="291464" h="1019810">
                  <a:moveTo>
                    <a:pt x="291083" y="1019555"/>
                  </a:moveTo>
                  <a:lnTo>
                    <a:pt x="291083" y="0"/>
                  </a:lnTo>
                  <a:lnTo>
                    <a:pt x="0" y="0"/>
                  </a:lnTo>
                  <a:lnTo>
                    <a:pt x="0" y="1019555"/>
                  </a:lnTo>
                  <a:lnTo>
                    <a:pt x="291083" y="1019555"/>
                  </a:lnTo>
                  <a:close/>
                </a:path>
              </a:pathLst>
            </a:custGeom>
            <a:solidFill>
              <a:srgbClr val="00CC98"/>
            </a:solidFill>
          </p:spPr>
          <p:txBody>
            <a:bodyPr wrap="square" lIns="0" tIns="0" rIns="0" bIns="0" rtlCol="0"/>
            <a:lstStyle/>
            <a:p>
              <a:endParaRPr sz="1634"/>
            </a:p>
          </p:txBody>
        </p:sp>
        <p:sp>
          <p:nvSpPr>
            <p:cNvPr id="14" name="object 14"/>
            <p:cNvSpPr/>
            <p:nvPr/>
          </p:nvSpPr>
          <p:spPr>
            <a:xfrm>
              <a:off x="3838834" y="3742944"/>
              <a:ext cx="300355" cy="1030605"/>
            </a:xfrm>
            <a:custGeom>
              <a:avLst/>
              <a:gdLst/>
              <a:ahLst/>
              <a:cxnLst/>
              <a:rect l="l" t="t" r="r" b="b"/>
              <a:pathLst>
                <a:path w="300354" h="1030604">
                  <a:moveTo>
                    <a:pt x="300228" y="1030224"/>
                  </a:moveTo>
                  <a:lnTo>
                    <a:pt x="300228" y="0"/>
                  </a:lnTo>
                  <a:lnTo>
                    <a:pt x="0" y="0"/>
                  </a:lnTo>
                  <a:lnTo>
                    <a:pt x="0" y="1030224"/>
                  </a:lnTo>
                  <a:lnTo>
                    <a:pt x="4572" y="1030224"/>
                  </a:lnTo>
                  <a:lnTo>
                    <a:pt x="4572" y="9144"/>
                  </a:lnTo>
                  <a:lnTo>
                    <a:pt x="9144" y="4572"/>
                  </a:lnTo>
                  <a:lnTo>
                    <a:pt x="9144" y="9144"/>
                  </a:lnTo>
                  <a:lnTo>
                    <a:pt x="291084" y="9144"/>
                  </a:lnTo>
                  <a:lnTo>
                    <a:pt x="291084" y="4572"/>
                  </a:lnTo>
                  <a:lnTo>
                    <a:pt x="295656" y="9144"/>
                  </a:lnTo>
                  <a:lnTo>
                    <a:pt x="295656" y="1030224"/>
                  </a:lnTo>
                  <a:lnTo>
                    <a:pt x="300228" y="1030224"/>
                  </a:lnTo>
                  <a:close/>
                </a:path>
                <a:path w="300354" h="1030604">
                  <a:moveTo>
                    <a:pt x="9144" y="9144"/>
                  </a:moveTo>
                  <a:lnTo>
                    <a:pt x="9144" y="4572"/>
                  </a:lnTo>
                  <a:lnTo>
                    <a:pt x="4572" y="9144"/>
                  </a:lnTo>
                  <a:lnTo>
                    <a:pt x="9144" y="9144"/>
                  </a:lnTo>
                  <a:close/>
                </a:path>
                <a:path w="300354" h="1030604">
                  <a:moveTo>
                    <a:pt x="9144" y="1019556"/>
                  </a:moveTo>
                  <a:lnTo>
                    <a:pt x="9144" y="9144"/>
                  </a:lnTo>
                  <a:lnTo>
                    <a:pt x="4572" y="9144"/>
                  </a:lnTo>
                  <a:lnTo>
                    <a:pt x="4572" y="1019556"/>
                  </a:lnTo>
                  <a:lnTo>
                    <a:pt x="9144" y="1019556"/>
                  </a:lnTo>
                  <a:close/>
                </a:path>
                <a:path w="300354" h="1030604">
                  <a:moveTo>
                    <a:pt x="295656" y="1019556"/>
                  </a:moveTo>
                  <a:lnTo>
                    <a:pt x="4572" y="1019556"/>
                  </a:lnTo>
                  <a:lnTo>
                    <a:pt x="9144" y="1024128"/>
                  </a:lnTo>
                  <a:lnTo>
                    <a:pt x="9144" y="1030224"/>
                  </a:lnTo>
                  <a:lnTo>
                    <a:pt x="291084" y="1030224"/>
                  </a:lnTo>
                  <a:lnTo>
                    <a:pt x="291084" y="1024128"/>
                  </a:lnTo>
                  <a:lnTo>
                    <a:pt x="295656" y="1019556"/>
                  </a:lnTo>
                  <a:close/>
                </a:path>
                <a:path w="300354" h="1030604">
                  <a:moveTo>
                    <a:pt x="9144" y="1030224"/>
                  </a:moveTo>
                  <a:lnTo>
                    <a:pt x="9144" y="1024128"/>
                  </a:lnTo>
                  <a:lnTo>
                    <a:pt x="4572" y="1019556"/>
                  </a:lnTo>
                  <a:lnTo>
                    <a:pt x="4572" y="1030224"/>
                  </a:lnTo>
                  <a:lnTo>
                    <a:pt x="9144" y="1030224"/>
                  </a:lnTo>
                  <a:close/>
                </a:path>
                <a:path w="300354" h="1030604">
                  <a:moveTo>
                    <a:pt x="295656" y="9144"/>
                  </a:moveTo>
                  <a:lnTo>
                    <a:pt x="291084" y="4572"/>
                  </a:lnTo>
                  <a:lnTo>
                    <a:pt x="291084" y="9144"/>
                  </a:lnTo>
                  <a:lnTo>
                    <a:pt x="295656" y="9144"/>
                  </a:lnTo>
                  <a:close/>
                </a:path>
                <a:path w="300354" h="1030604">
                  <a:moveTo>
                    <a:pt x="295656" y="1019556"/>
                  </a:moveTo>
                  <a:lnTo>
                    <a:pt x="295656" y="9144"/>
                  </a:lnTo>
                  <a:lnTo>
                    <a:pt x="291084" y="9144"/>
                  </a:lnTo>
                  <a:lnTo>
                    <a:pt x="291084" y="1019556"/>
                  </a:lnTo>
                  <a:lnTo>
                    <a:pt x="295656" y="1019556"/>
                  </a:lnTo>
                  <a:close/>
                </a:path>
                <a:path w="300354" h="1030604">
                  <a:moveTo>
                    <a:pt x="295656" y="1030224"/>
                  </a:moveTo>
                  <a:lnTo>
                    <a:pt x="295656" y="1019556"/>
                  </a:lnTo>
                  <a:lnTo>
                    <a:pt x="291084" y="1024128"/>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5" name="object 15"/>
            <p:cNvSpPr/>
            <p:nvPr/>
          </p:nvSpPr>
          <p:spPr>
            <a:xfrm>
              <a:off x="3831214" y="3549395"/>
              <a:ext cx="304800" cy="200025"/>
            </a:xfrm>
            <a:custGeom>
              <a:avLst/>
              <a:gdLst/>
              <a:ahLst/>
              <a:cxnLst/>
              <a:rect l="l" t="t" r="r" b="b"/>
              <a:pathLst>
                <a:path w="304800" h="200025">
                  <a:moveTo>
                    <a:pt x="304799" y="199643"/>
                  </a:moveTo>
                  <a:lnTo>
                    <a:pt x="304799" y="0"/>
                  </a:lnTo>
                  <a:lnTo>
                    <a:pt x="0" y="0"/>
                  </a:lnTo>
                  <a:lnTo>
                    <a:pt x="0" y="199643"/>
                  </a:lnTo>
                  <a:lnTo>
                    <a:pt x="304799" y="199643"/>
                  </a:lnTo>
                  <a:close/>
                </a:path>
              </a:pathLst>
            </a:custGeom>
            <a:solidFill>
              <a:srgbClr val="3232CC"/>
            </a:solidFill>
          </p:spPr>
          <p:txBody>
            <a:bodyPr wrap="square" lIns="0" tIns="0" rIns="0" bIns="0" rtlCol="0"/>
            <a:lstStyle/>
            <a:p>
              <a:endParaRPr sz="1634"/>
            </a:p>
          </p:txBody>
        </p:sp>
        <p:sp>
          <p:nvSpPr>
            <p:cNvPr id="16" name="object 16"/>
            <p:cNvSpPr/>
            <p:nvPr/>
          </p:nvSpPr>
          <p:spPr>
            <a:xfrm>
              <a:off x="3826642" y="3544824"/>
              <a:ext cx="314325" cy="208915"/>
            </a:xfrm>
            <a:custGeom>
              <a:avLst/>
              <a:gdLst/>
              <a:ahLst/>
              <a:cxnLst/>
              <a:rect l="l" t="t" r="r" b="b"/>
              <a:pathLst>
                <a:path w="314325" h="208914">
                  <a:moveTo>
                    <a:pt x="313944" y="208788"/>
                  </a:moveTo>
                  <a:lnTo>
                    <a:pt x="313944" y="0"/>
                  </a:lnTo>
                  <a:lnTo>
                    <a:pt x="0" y="0"/>
                  </a:lnTo>
                  <a:lnTo>
                    <a:pt x="0" y="208788"/>
                  </a:lnTo>
                  <a:lnTo>
                    <a:pt x="4572" y="208788"/>
                  </a:lnTo>
                  <a:lnTo>
                    <a:pt x="4572" y="10668"/>
                  </a:lnTo>
                  <a:lnTo>
                    <a:pt x="9144" y="4572"/>
                  </a:lnTo>
                  <a:lnTo>
                    <a:pt x="9144" y="10668"/>
                  </a:lnTo>
                  <a:lnTo>
                    <a:pt x="304800" y="10668"/>
                  </a:lnTo>
                  <a:lnTo>
                    <a:pt x="304800" y="4572"/>
                  </a:lnTo>
                  <a:lnTo>
                    <a:pt x="309372" y="10668"/>
                  </a:lnTo>
                  <a:lnTo>
                    <a:pt x="309372" y="208788"/>
                  </a:lnTo>
                  <a:lnTo>
                    <a:pt x="313944" y="208788"/>
                  </a:lnTo>
                  <a:close/>
                </a:path>
                <a:path w="314325" h="208914">
                  <a:moveTo>
                    <a:pt x="9144" y="10668"/>
                  </a:moveTo>
                  <a:lnTo>
                    <a:pt x="9144" y="4572"/>
                  </a:lnTo>
                  <a:lnTo>
                    <a:pt x="4572" y="10668"/>
                  </a:lnTo>
                  <a:lnTo>
                    <a:pt x="9144" y="10668"/>
                  </a:lnTo>
                  <a:close/>
                </a:path>
                <a:path w="314325" h="208914">
                  <a:moveTo>
                    <a:pt x="9144" y="199644"/>
                  </a:moveTo>
                  <a:lnTo>
                    <a:pt x="9144" y="10668"/>
                  </a:lnTo>
                  <a:lnTo>
                    <a:pt x="4572" y="10668"/>
                  </a:lnTo>
                  <a:lnTo>
                    <a:pt x="4572" y="199644"/>
                  </a:lnTo>
                  <a:lnTo>
                    <a:pt x="9144" y="199644"/>
                  </a:lnTo>
                  <a:close/>
                </a:path>
                <a:path w="314325" h="208914">
                  <a:moveTo>
                    <a:pt x="309372" y="199644"/>
                  </a:moveTo>
                  <a:lnTo>
                    <a:pt x="4572" y="199644"/>
                  </a:lnTo>
                  <a:lnTo>
                    <a:pt x="9144" y="204216"/>
                  </a:lnTo>
                  <a:lnTo>
                    <a:pt x="9144" y="208788"/>
                  </a:lnTo>
                  <a:lnTo>
                    <a:pt x="304800" y="208788"/>
                  </a:lnTo>
                  <a:lnTo>
                    <a:pt x="304800" y="204216"/>
                  </a:lnTo>
                  <a:lnTo>
                    <a:pt x="309372" y="199644"/>
                  </a:lnTo>
                  <a:close/>
                </a:path>
                <a:path w="314325" h="208914">
                  <a:moveTo>
                    <a:pt x="9144" y="208788"/>
                  </a:moveTo>
                  <a:lnTo>
                    <a:pt x="9144" y="204216"/>
                  </a:lnTo>
                  <a:lnTo>
                    <a:pt x="4572" y="199644"/>
                  </a:lnTo>
                  <a:lnTo>
                    <a:pt x="4572" y="208788"/>
                  </a:lnTo>
                  <a:lnTo>
                    <a:pt x="9144" y="208788"/>
                  </a:lnTo>
                  <a:close/>
                </a:path>
                <a:path w="314325" h="208914">
                  <a:moveTo>
                    <a:pt x="309372" y="10668"/>
                  </a:moveTo>
                  <a:lnTo>
                    <a:pt x="304800" y="4572"/>
                  </a:lnTo>
                  <a:lnTo>
                    <a:pt x="304800" y="10668"/>
                  </a:lnTo>
                  <a:lnTo>
                    <a:pt x="309372" y="10668"/>
                  </a:lnTo>
                  <a:close/>
                </a:path>
                <a:path w="314325" h="208914">
                  <a:moveTo>
                    <a:pt x="309372" y="199644"/>
                  </a:moveTo>
                  <a:lnTo>
                    <a:pt x="309372" y="10668"/>
                  </a:lnTo>
                  <a:lnTo>
                    <a:pt x="304800" y="10668"/>
                  </a:lnTo>
                  <a:lnTo>
                    <a:pt x="304800" y="199644"/>
                  </a:lnTo>
                  <a:lnTo>
                    <a:pt x="309372" y="199644"/>
                  </a:lnTo>
                  <a:close/>
                </a:path>
                <a:path w="314325" h="208914">
                  <a:moveTo>
                    <a:pt x="309372" y="208788"/>
                  </a:moveTo>
                  <a:lnTo>
                    <a:pt x="309372" y="199644"/>
                  </a:lnTo>
                  <a:lnTo>
                    <a:pt x="304800" y="204216"/>
                  </a:lnTo>
                  <a:lnTo>
                    <a:pt x="304800" y="208788"/>
                  </a:lnTo>
                  <a:lnTo>
                    <a:pt x="309372" y="208788"/>
                  </a:lnTo>
                  <a:close/>
                </a:path>
              </a:pathLst>
            </a:custGeom>
            <a:solidFill>
              <a:srgbClr val="000000"/>
            </a:solidFill>
          </p:spPr>
          <p:txBody>
            <a:bodyPr wrap="square" lIns="0" tIns="0" rIns="0" bIns="0" rtlCol="0"/>
            <a:lstStyle/>
            <a:p>
              <a:endParaRPr sz="1634"/>
            </a:p>
          </p:txBody>
        </p:sp>
        <p:sp>
          <p:nvSpPr>
            <p:cNvPr id="17" name="object 17"/>
            <p:cNvSpPr/>
            <p:nvPr/>
          </p:nvSpPr>
          <p:spPr>
            <a:xfrm>
              <a:off x="6630802" y="3753611"/>
              <a:ext cx="291465" cy="1021080"/>
            </a:xfrm>
            <a:custGeom>
              <a:avLst/>
              <a:gdLst/>
              <a:ahLst/>
              <a:cxnLst/>
              <a:rect l="l" t="t" r="r" b="b"/>
              <a:pathLst>
                <a:path w="291465" h="1021079">
                  <a:moveTo>
                    <a:pt x="291083" y="1021079"/>
                  </a:moveTo>
                  <a:lnTo>
                    <a:pt x="291083" y="0"/>
                  </a:lnTo>
                  <a:lnTo>
                    <a:pt x="0" y="0"/>
                  </a:lnTo>
                  <a:lnTo>
                    <a:pt x="0" y="1021079"/>
                  </a:lnTo>
                  <a:lnTo>
                    <a:pt x="291083" y="1021079"/>
                  </a:lnTo>
                  <a:close/>
                </a:path>
              </a:pathLst>
            </a:custGeom>
            <a:solidFill>
              <a:srgbClr val="00CC98"/>
            </a:solidFill>
          </p:spPr>
          <p:txBody>
            <a:bodyPr wrap="square" lIns="0" tIns="0" rIns="0" bIns="0" rtlCol="0"/>
            <a:lstStyle/>
            <a:p>
              <a:endParaRPr sz="1634"/>
            </a:p>
          </p:txBody>
        </p:sp>
        <p:sp>
          <p:nvSpPr>
            <p:cNvPr id="18" name="object 18"/>
            <p:cNvSpPr/>
            <p:nvPr/>
          </p:nvSpPr>
          <p:spPr>
            <a:xfrm>
              <a:off x="6626230" y="3749040"/>
              <a:ext cx="300355" cy="1030605"/>
            </a:xfrm>
            <a:custGeom>
              <a:avLst/>
              <a:gdLst/>
              <a:ahLst/>
              <a:cxnLst/>
              <a:rect l="l" t="t" r="r" b="b"/>
              <a:pathLst>
                <a:path w="300354" h="1030604">
                  <a:moveTo>
                    <a:pt x="300228" y="1030224"/>
                  </a:moveTo>
                  <a:lnTo>
                    <a:pt x="300228" y="0"/>
                  </a:lnTo>
                  <a:lnTo>
                    <a:pt x="0" y="0"/>
                  </a:lnTo>
                  <a:lnTo>
                    <a:pt x="0" y="1030224"/>
                  </a:lnTo>
                  <a:lnTo>
                    <a:pt x="4572" y="1030224"/>
                  </a:lnTo>
                  <a:lnTo>
                    <a:pt x="4572" y="9144"/>
                  </a:lnTo>
                  <a:lnTo>
                    <a:pt x="9144" y="4572"/>
                  </a:lnTo>
                  <a:lnTo>
                    <a:pt x="9144" y="9144"/>
                  </a:lnTo>
                  <a:lnTo>
                    <a:pt x="291084" y="9144"/>
                  </a:lnTo>
                  <a:lnTo>
                    <a:pt x="291084" y="4572"/>
                  </a:lnTo>
                  <a:lnTo>
                    <a:pt x="295656" y="9144"/>
                  </a:lnTo>
                  <a:lnTo>
                    <a:pt x="295656" y="1030224"/>
                  </a:lnTo>
                  <a:lnTo>
                    <a:pt x="300228" y="1030224"/>
                  </a:lnTo>
                  <a:close/>
                </a:path>
                <a:path w="300354" h="1030604">
                  <a:moveTo>
                    <a:pt x="9144" y="9144"/>
                  </a:moveTo>
                  <a:lnTo>
                    <a:pt x="9144" y="4572"/>
                  </a:lnTo>
                  <a:lnTo>
                    <a:pt x="4572" y="9144"/>
                  </a:lnTo>
                  <a:lnTo>
                    <a:pt x="9144" y="9144"/>
                  </a:lnTo>
                  <a:close/>
                </a:path>
                <a:path w="300354" h="1030604">
                  <a:moveTo>
                    <a:pt x="9144" y="1019556"/>
                  </a:moveTo>
                  <a:lnTo>
                    <a:pt x="9144" y="9144"/>
                  </a:lnTo>
                  <a:lnTo>
                    <a:pt x="4572" y="9144"/>
                  </a:lnTo>
                  <a:lnTo>
                    <a:pt x="4572" y="1019556"/>
                  </a:lnTo>
                  <a:lnTo>
                    <a:pt x="9144" y="1019556"/>
                  </a:lnTo>
                  <a:close/>
                </a:path>
                <a:path w="300354" h="1030604">
                  <a:moveTo>
                    <a:pt x="295656" y="1019556"/>
                  </a:moveTo>
                  <a:lnTo>
                    <a:pt x="4572" y="1019556"/>
                  </a:lnTo>
                  <a:lnTo>
                    <a:pt x="9144" y="1025652"/>
                  </a:lnTo>
                  <a:lnTo>
                    <a:pt x="9144" y="1030224"/>
                  </a:lnTo>
                  <a:lnTo>
                    <a:pt x="291084" y="1030224"/>
                  </a:lnTo>
                  <a:lnTo>
                    <a:pt x="291084" y="1025652"/>
                  </a:lnTo>
                  <a:lnTo>
                    <a:pt x="295656" y="1019556"/>
                  </a:lnTo>
                  <a:close/>
                </a:path>
                <a:path w="300354" h="1030604">
                  <a:moveTo>
                    <a:pt x="9144" y="1030224"/>
                  </a:moveTo>
                  <a:lnTo>
                    <a:pt x="9144" y="1025652"/>
                  </a:lnTo>
                  <a:lnTo>
                    <a:pt x="4572" y="1019556"/>
                  </a:lnTo>
                  <a:lnTo>
                    <a:pt x="4572" y="1030224"/>
                  </a:lnTo>
                  <a:lnTo>
                    <a:pt x="9144" y="1030224"/>
                  </a:lnTo>
                  <a:close/>
                </a:path>
                <a:path w="300354" h="1030604">
                  <a:moveTo>
                    <a:pt x="295656" y="9144"/>
                  </a:moveTo>
                  <a:lnTo>
                    <a:pt x="291084" y="4572"/>
                  </a:lnTo>
                  <a:lnTo>
                    <a:pt x="291084" y="9144"/>
                  </a:lnTo>
                  <a:lnTo>
                    <a:pt x="295656" y="9144"/>
                  </a:lnTo>
                  <a:close/>
                </a:path>
                <a:path w="300354" h="1030604">
                  <a:moveTo>
                    <a:pt x="295656" y="1019556"/>
                  </a:moveTo>
                  <a:lnTo>
                    <a:pt x="295656" y="9144"/>
                  </a:lnTo>
                  <a:lnTo>
                    <a:pt x="291084" y="9144"/>
                  </a:lnTo>
                  <a:lnTo>
                    <a:pt x="291084" y="1019556"/>
                  </a:lnTo>
                  <a:lnTo>
                    <a:pt x="295656" y="1019556"/>
                  </a:lnTo>
                  <a:close/>
                </a:path>
                <a:path w="300354" h="1030604">
                  <a:moveTo>
                    <a:pt x="295656" y="1030224"/>
                  </a:moveTo>
                  <a:lnTo>
                    <a:pt x="295656" y="1019556"/>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9" name="object 19"/>
            <p:cNvSpPr/>
            <p:nvPr/>
          </p:nvSpPr>
          <p:spPr>
            <a:xfrm>
              <a:off x="6618609" y="3557015"/>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20" name="object 20"/>
            <p:cNvSpPr/>
            <p:nvPr/>
          </p:nvSpPr>
          <p:spPr>
            <a:xfrm>
              <a:off x="6614038" y="3552444"/>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sp>
          <p:nvSpPr>
            <p:cNvPr id="21" name="object 21"/>
            <p:cNvSpPr/>
            <p:nvPr/>
          </p:nvSpPr>
          <p:spPr>
            <a:xfrm>
              <a:off x="9290181" y="3759707"/>
              <a:ext cx="291465" cy="1021080"/>
            </a:xfrm>
            <a:custGeom>
              <a:avLst/>
              <a:gdLst/>
              <a:ahLst/>
              <a:cxnLst/>
              <a:rect l="l" t="t" r="r" b="b"/>
              <a:pathLst>
                <a:path w="291465" h="1021079">
                  <a:moveTo>
                    <a:pt x="291083" y="1021079"/>
                  </a:moveTo>
                  <a:lnTo>
                    <a:pt x="291083" y="0"/>
                  </a:lnTo>
                  <a:lnTo>
                    <a:pt x="0" y="0"/>
                  </a:lnTo>
                  <a:lnTo>
                    <a:pt x="0" y="1021079"/>
                  </a:lnTo>
                  <a:lnTo>
                    <a:pt x="291083" y="1021079"/>
                  </a:lnTo>
                  <a:close/>
                </a:path>
              </a:pathLst>
            </a:custGeom>
            <a:solidFill>
              <a:srgbClr val="00CC98"/>
            </a:solidFill>
          </p:spPr>
          <p:txBody>
            <a:bodyPr wrap="square" lIns="0" tIns="0" rIns="0" bIns="0" rtlCol="0"/>
            <a:lstStyle/>
            <a:p>
              <a:endParaRPr sz="1634"/>
            </a:p>
          </p:txBody>
        </p:sp>
        <p:sp>
          <p:nvSpPr>
            <p:cNvPr id="22" name="object 22"/>
            <p:cNvSpPr/>
            <p:nvPr/>
          </p:nvSpPr>
          <p:spPr>
            <a:xfrm>
              <a:off x="9285610" y="3755136"/>
              <a:ext cx="300355" cy="1030605"/>
            </a:xfrm>
            <a:custGeom>
              <a:avLst/>
              <a:gdLst/>
              <a:ahLst/>
              <a:cxnLst/>
              <a:rect l="l" t="t" r="r" b="b"/>
              <a:pathLst>
                <a:path w="300354" h="1030604">
                  <a:moveTo>
                    <a:pt x="300228" y="1030224"/>
                  </a:moveTo>
                  <a:lnTo>
                    <a:pt x="300228" y="0"/>
                  </a:lnTo>
                  <a:lnTo>
                    <a:pt x="0" y="0"/>
                  </a:lnTo>
                  <a:lnTo>
                    <a:pt x="0" y="1030224"/>
                  </a:lnTo>
                  <a:lnTo>
                    <a:pt x="4572" y="1030224"/>
                  </a:lnTo>
                  <a:lnTo>
                    <a:pt x="4572" y="9144"/>
                  </a:lnTo>
                  <a:lnTo>
                    <a:pt x="9144" y="4572"/>
                  </a:lnTo>
                  <a:lnTo>
                    <a:pt x="9144" y="9144"/>
                  </a:lnTo>
                  <a:lnTo>
                    <a:pt x="289560" y="9144"/>
                  </a:lnTo>
                  <a:lnTo>
                    <a:pt x="289560" y="4572"/>
                  </a:lnTo>
                  <a:lnTo>
                    <a:pt x="295656" y="9144"/>
                  </a:lnTo>
                  <a:lnTo>
                    <a:pt x="295656" y="1030224"/>
                  </a:lnTo>
                  <a:lnTo>
                    <a:pt x="300228" y="1030224"/>
                  </a:lnTo>
                  <a:close/>
                </a:path>
                <a:path w="300354" h="1030604">
                  <a:moveTo>
                    <a:pt x="9144" y="9144"/>
                  </a:moveTo>
                  <a:lnTo>
                    <a:pt x="9144" y="4572"/>
                  </a:lnTo>
                  <a:lnTo>
                    <a:pt x="4572" y="9144"/>
                  </a:lnTo>
                  <a:lnTo>
                    <a:pt x="9144" y="9144"/>
                  </a:lnTo>
                  <a:close/>
                </a:path>
                <a:path w="300354" h="1030604">
                  <a:moveTo>
                    <a:pt x="9144" y="1021080"/>
                  </a:moveTo>
                  <a:lnTo>
                    <a:pt x="9144" y="9144"/>
                  </a:lnTo>
                  <a:lnTo>
                    <a:pt x="4572" y="9144"/>
                  </a:lnTo>
                  <a:lnTo>
                    <a:pt x="4572" y="1021080"/>
                  </a:lnTo>
                  <a:lnTo>
                    <a:pt x="9144" y="1021080"/>
                  </a:lnTo>
                  <a:close/>
                </a:path>
                <a:path w="300354" h="1030604">
                  <a:moveTo>
                    <a:pt x="295656" y="1021080"/>
                  </a:moveTo>
                  <a:lnTo>
                    <a:pt x="4572" y="1021080"/>
                  </a:lnTo>
                  <a:lnTo>
                    <a:pt x="9144" y="1025652"/>
                  </a:lnTo>
                  <a:lnTo>
                    <a:pt x="9144" y="1030224"/>
                  </a:lnTo>
                  <a:lnTo>
                    <a:pt x="289560" y="1030224"/>
                  </a:lnTo>
                  <a:lnTo>
                    <a:pt x="289560" y="1025652"/>
                  </a:lnTo>
                  <a:lnTo>
                    <a:pt x="295656" y="1021080"/>
                  </a:lnTo>
                  <a:close/>
                </a:path>
                <a:path w="300354" h="1030604">
                  <a:moveTo>
                    <a:pt x="9144" y="1030224"/>
                  </a:moveTo>
                  <a:lnTo>
                    <a:pt x="9144" y="1025652"/>
                  </a:lnTo>
                  <a:lnTo>
                    <a:pt x="4572" y="1021080"/>
                  </a:lnTo>
                  <a:lnTo>
                    <a:pt x="4572" y="1030224"/>
                  </a:lnTo>
                  <a:lnTo>
                    <a:pt x="9144" y="1030224"/>
                  </a:lnTo>
                  <a:close/>
                </a:path>
                <a:path w="300354" h="1030604">
                  <a:moveTo>
                    <a:pt x="295656" y="9144"/>
                  </a:moveTo>
                  <a:lnTo>
                    <a:pt x="289560" y="4572"/>
                  </a:lnTo>
                  <a:lnTo>
                    <a:pt x="289560" y="9144"/>
                  </a:lnTo>
                  <a:lnTo>
                    <a:pt x="295656" y="9144"/>
                  </a:lnTo>
                  <a:close/>
                </a:path>
                <a:path w="300354" h="1030604">
                  <a:moveTo>
                    <a:pt x="295656" y="1021080"/>
                  </a:moveTo>
                  <a:lnTo>
                    <a:pt x="295656" y="9144"/>
                  </a:lnTo>
                  <a:lnTo>
                    <a:pt x="289560" y="9144"/>
                  </a:lnTo>
                  <a:lnTo>
                    <a:pt x="289560" y="1021080"/>
                  </a:lnTo>
                  <a:lnTo>
                    <a:pt x="295656" y="1021080"/>
                  </a:lnTo>
                  <a:close/>
                </a:path>
                <a:path w="300354" h="1030604">
                  <a:moveTo>
                    <a:pt x="295656" y="1030224"/>
                  </a:moveTo>
                  <a:lnTo>
                    <a:pt x="295656" y="1021080"/>
                  </a:lnTo>
                  <a:lnTo>
                    <a:pt x="289560" y="1025652"/>
                  </a:lnTo>
                  <a:lnTo>
                    <a:pt x="289560" y="1030224"/>
                  </a:lnTo>
                  <a:lnTo>
                    <a:pt x="295656" y="1030224"/>
                  </a:lnTo>
                  <a:close/>
                </a:path>
              </a:pathLst>
            </a:custGeom>
            <a:solidFill>
              <a:srgbClr val="000000"/>
            </a:solidFill>
          </p:spPr>
          <p:txBody>
            <a:bodyPr wrap="square" lIns="0" tIns="0" rIns="0" bIns="0" rtlCol="0"/>
            <a:lstStyle/>
            <a:p>
              <a:endParaRPr sz="1634"/>
            </a:p>
          </p:txBody>
        </p:sp>
        <p:sp>
          <p:nvSpPr>
            <p:cNvPr id="23" name="object 23"/>
            <p:cNvSpPr/>
            <p:nvPr/>
          </p:nvSpPr>
          <p:spPr>
            <a:xfrm>
              <a:off x="9277989" y="3563111"/>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24" name="object 24"/>
            <p:cNvSpPr/>
            <p:nvPr/>
          </p:nvSpPr>
          <p:spPr>
            <a:xfrm>
              <a:off x="9273418" y="3558540"/>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grpSp>
      <p:sp>
        <p:nvSpPr>
          <p:cNvPr id="25" name="object 25"/>
          <p:cNvSpPr txBox="1"/>
          <p:nvPr/>
        </p:nvSpPr>
        <p:spPr>
          <a:xfrm>
            <a:off x="8887502" y="1877823"/>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a:latin typeface="Comic Sans MS"/>
              <a:cs typeface="Comic Sans MS"/>
            </a:endParaRPr>
          </a:p>
        </p:txBody>
      </p:sp>
      <p:sp>
        <p:nvSpPr>
          <p:cNvPr id="26" name="object 26"/>
          <p:cNvSpPr txBox="1"/>
          <p:nvPr/>
        </p:nvSpPr>
        <p:spPr>
          <a:xfrm>
            <a:off x="3121251" y="2124020"/>
            <a:ext cx="1121485" cy="234516"/>
          </a:xfrm>
          <a:prstGeom prst="rect">
            <a:avLst/>
          </a:prstGeom>
        </p:spPr>
        <p:txBody>
          <a:bodyPr vert="horz" wrap="square" lIns="0" tIns="10950" rIns="0" bIns="0" rtlCol="0">
            <a:spAutoFit/>
          </a:bodyPr>
          <a:lstStyle/>
          <a:p>
            <a:pPr marL="11527">
              <a:spcBef>
                <a:spcPts val="86"/>
              </a:spcBef>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a:latin typeface="Comic Sans MS"/>
              <a:cs typeface="Comic Sans MS"/>
            </a:endParaRPr>
          </a:p>
        </p:txBody>
      </p:sp>
      <p:grpSp>
        <p:nvGrpSpPr>
          <p:cNvPr id="27" name="object 27"/>
          <p:cNvGrpSpPr/>
          <p:nvPr/>
        </p:nvGrpSpPr>
        <p:grpSpPr>
          <a:xfrm>
            <a:off x="2179801" y="2030429"/>
            <a:ext cx="7712657" cy="2399724"/>
            <a:chOff x="1031629" y="2237232"/>
            <a:chExt cx="8498205" cy="2644140"/>
          </a:xfrm>
        </p:grpSpPr>
        <p:sp>
          <p:nvSpPr>
            <p:cNvPr id="28" name="object 28"/>
            <p:cNvSpPr/>
            <p:nvPr/>
          </p:nvSpPr>
          <p:spPr>
            <a:xfrm>
              <a:off x="3968369" y="2237244"/>
              <a:ext cx="4451985" cy="2644140"/>
            </a:xfrm>
            <a:custGeom>
              <a:avLst/>
              <a:gdLst/>
              <a:ahLst/>
              <a:cxnLst/>
              <a:rect l="l" t="t" r="r" b="b"/>
              <a:pathLst>
                <a:path w="4451984" h="2644140">
                  <a:moveTo>
                    <a:pt x="458724" y="2619756"/>
                  </a:moveTo>
                  <a:lnTo>
                    <a:pt x="80276" y="2374354"/>
                  </a:lnTo>
                  <a:lnTo>
                    <a:pt x="96012" y="2350008"/>
                  </a:lnTo>
                  <a:lnTo>
                    <a:pt x="0" y="2339340"/>
                  </a:lnTo>
                  <a:lnTo>
                    <a:pt x="48768" y="2423160"/>
                  </a:lnTo>
                  <a:lnTo>
                    <a:pt x="53340" y="2416073"/>
                  </a:lnTo>
                  <a:lnTo>
                    <a:pt x="64681" y="2398509"/>
                  </a:lnTo>
                  <a:lnTo>
                    <a:pt x="443484" y="2644140"/>
                  </a:lnTo>
                  <a:lnTo>
                    <a:pt x="458724" y="2619756"/>
                  </a:lnTo>
                  <a:close/>
                </a:path>
                <a:path w="4451984" h="2644140">
                  <a:moveTo>
                    <a:pt x="4451604" y="13716"/>
                  </a:moveTo>
                  <a:lnTo>
                    <a:pt x="4427220" y="0"/>
                  </a:lnTo>
                  <a:lnTo>
                    <a:pt x="4019651" y="707250"/>
                  </a:lnTo>
                  <a:lnTo>
                    <a:pt x="3995928" y="693420"/>
                  </a:lnTo>
                  <a:lnTo>
                    <a:pt x="3989832" y="789432"/>
                  </a:lnTo>
                  <a:lnTo>
                    <a:pt x="4012692" y="774039"/>
                  </a:lnTo>
                  <a:lnTo>
                    <a:pt x="4069080" y="736092"/>
                  </a:lnTo>
                  <a:lnTo>
                    <a:pt x="4044454" y="721728"/>
                  </a:lnTo>
                  <a:lnTo>
                    <a:pt x="4451604" y="13716"/>
                  </a:lnTo>
                  <a:close/>
                </a:path>
              </a:pathLst>
            </a:custGeom>
            <a:solidFill>
              <a:srgbClr val="000000"/>
            </a:solidFill>
          </p:spPr>
          <p:txBody>
            <a:bodyPr wrap="square" lIns="0" tIns="0" rIns="0" bIns="0" rtlCol="0"/>
            <a:lstStyle/>
            <a:p>
              <a:endParaRPr sz="1634"/>
            </a:p>
          </p:txBody>
        </p:sp>
        <p:sp>
          <p:nvSpPr>
            <p:cNvPr id="29" name="object 29"/>
            <p:cNvSpPr/>
            <p:nvPr/>
          </p:nvSpPr>
          <p:spPr>
            <a:xfrm>
              <a:off x="3329813" y="2485656"/>
              <a:ext cx="2322830" cy="2374900"/>
            </a:xfrm>
            <a:custGeom>
              <a:avLst/>
              <a:gdLst/>
              <a:ahLst/>
              <a:cxnLst/>
              <a:rect l="l" t="t" r="r" b="b"/>
              <a:pathLst>
                <a:path w="2322829" h="2374900">
                  <a:moveTo>
                    <a:pt x="638556" y="408432"/>
                  </a:moveTo>
                  <a:lnTo>
                    <a:pt x="537972" y="245364"/>
                  </a:lnTo>
                  <a:lnTo>
                    <a:pt x="507771" y="294500"/>
                  </a:lnTo>
                  <a:lnTo>
                    <a:pt x="30480" y="0"/>
                  </a:lnTo>
                  <a:lnTo>
                    <a:pt x="0" y="48768"/>
                  </a:lnTo>
                  <a:lnTo>
                    <a:pt x="478053" y="342836"/>
                  </a:lnTo>
                  <a:lnTo>
                    <a:pt x="448056" y="391668"/>
                  </a:lnTo>
                  <a:lnTo>
                    <a:pt x="531876" y="399034"/>
                  </a:lnTo>
                  <a:lnTo>
                    <a:pt x="638556" y="408432"/>
                  </a:lnTo>
                  <a:close/>
                </a:path>
                <a:path w="2322829" h="2374900">
                  <a:moveTo>
                    <a:pt x="2322576" y="2363724"/>
                  </a:moveTo>
                  <a:lnTo>
                    <a:pt x="2105672" y="1246530"/>
                  </a:lnTo>
                  <a:lnTo>
                    <a:pt x="2161032" y="1235964"/>
                  </a:lnTo>
                  <a:lnTo>
                    <a:pt x="2043684" y="1083564"/>
                  </a:lnTo>
                  <a:lnTo>
                    <a:pt x="1993392" y="1267968"/>
                  </a:lnTo>
                  <a:lnTo>
                    <a:pt x="2043684" y="1258366"/>
                  </a:lnTo>
                  <a:lnTo>
                    <a:pt x="2049030" y="1257338"/>
                  </a:lnTo>
                  <a:lnTo>
                    <a:pt x="2266188" y="2374392"/>
                  </a:lnTo>
                  <a:lnTo>
                    <a:pt x="2322576" y="2363724"/>
                  </a:lnTo>
                  <a:close/>
                </a:path>
              </a:pathLst>
            </a:custGeom>
            <a:solidFill>
              <a:srgbClr val="FF0000"/>
            </a:solidFill>
          </p:spPr>
          <p:txBody>
            <a:bodyPr wrap="square" lIns="0" tIns="0" rIns="0" bIns="0" rtlCol="0"/>
            <a:lstStyle/>
            <a:p>
              <a:endParaRPr sz="1634"/>
            </a:p>
          </p:txBody>
        </p:sp>
        <p:sp>
          <p:nvSpPr>
            <p:cNvPr id="30" name="object 30"/>
            <p:cNvSpPr/>
            <p:nvPr/>
          </p:nvSpPr>
          <p:spPr>
            <a:xfrm>
              <a:off x="1031629" y="2983991"/>
              <a:ext cx="8498205" cy="535305"/>
            </a:xfrm>
            <a:custGeom>
              <a:avLst/>
              <a:gdLst/>
              <a:ahLst/>
              <a:cxnLst/>
              <a:rect l="l" t="t" r="r" b="b"/>
              <a:pathLst>
                <a:path w="8498205" h="535304">
                  <a:moveTo>
                    <a:pt x="8497820" y="149351"/>
                  </a:moveTo>
                  <a:lnTo>
                    <a:pt x="8482580" y="94487"/>
                  </a:lnTo>
                  <a:lnTo>
                    <a:pt x="8458196" y="100583"/>
                  </a:lnTo>
                  <a:lnTo>
                    <a:pt x="8446004" y="105155"/>
                  </a:lnTo>
                  <a:lnTo>
                    <a:pt x="8404856" y="118871"/>
                  </a:lnTo>
                  <a:lnTo>
                    <a:pt x="8374376" y="129539"/>
                  </a:lnTo>
                  <a:lnTo>
                    <a:pt x="8342372" y="141731"/>
                  </a:lnTo>
                  <a:lnTo>
                    <a:pt x="8308844" y="155447"/>
                  </a:lnTo>
                  <a:lnTo>
                    <a:pt x="8273792" y="169163"/>
                  </a:lnTo>
                  <a:lnTo>
                    <a:pt x="8237216" y="182879"/>
                  </a:lnTo>
                  <a:lnTo>
                    <a:pt x="8199116" y="198119"/>
                  </a:lnTo>
                  <a:lnTo>
                    <a:pt x="8159492" y="214883"/>
                  </a:lnTo>
                  <a:lnTo>
                    <a:pt x="8116820" y="230123"/>
                  </a:lnTo>
                  <a:lnTo>
                    <a:pt x="8075672" y="246887"/>
                  </a:lnTo>
                  <a:lnTo>
                    <a:pt x="7987280" y="280415"/>
                  </a:lnTo>
                  <a:lnTo>
                    <a:pt x="7941560" y="298703"/>
                  </a:lnTo>
                  <a:lnTo>
                    <a:pt x="7895840" y="315467"/>
                  </a:lnTo>
                  <a:lnTo>
                    <a:pt x="7848596" y="330707"/>
                  </a:lnTo>
                  <a:lnTo>
                    <a:pt x="7801352" y="347471"/>
                  </a:lnTo>
                  <a:lnTo>
                    <a:pt x="7706864" y="377951"/>
                  </a:lnTo>
                  <a:lnTo>
                    <a:pt x="7658096" y="393191"/>
                  </a:lnTo>
                  <a:lnTo>
                    <a:pt x="7610852" y="406907"/>
                  </a:lnTo>
                  <a:lnTo>
                    <a:pt x="7562084" y="419099"/>
                  </a:lnTo>
                  <a:lnTo>
                    <a:pt x="7514840" y="431291"/>
                  </a:lnTo>
                  <a:lnTo>
                    <a:pt x="7467596" y="441959"/>
                  </a:lnTo>
                  <a:lnTo>
                    <a:pt x="7373108" y="460247"/>
                  </a:lnTo>
                  <a:lnTo>
                    <a:pt x="7281668" y="472439"/>
                  </a:lnTo>
                  <a:lnTo>
                    <a:pt x="7237472" y="475487"/>
                  </a:lnTo>
                  <a:lnTo>
                    <a:pt x="7194800" y="477011"/>
                  </a:lnTo>
                  <a:lnTo>
                    <a:pt x="7130792" y="477011"/>
                  </a:lnTo>
                  <a:lnTo>
                    <a:pt x="7109456" y="475487"/>
                  </a:lnTo>
                  <a:lnTo>
                    <a:pt x="7089644" y="472439"/>
                  </a:lnTo>
                  <a:lnTo>
                    <a:pt x="7068308" y="470915"/>
                  </a:lnTo>
                  <a:lnTo>
                    <a:pt x="6982964" y="455675"/>
                  </a:lnTo>
                  <a:lnTo>
                    <a:pt x="6940292" y="445007"/>
                  </a:lnTo>
                  <a:lnTo>
                    <a:pt x="6897620" y="432815"/>
                  </a:lnTo>
                  <a:lnTo>
                    <a:pt x="6854948" y="419099"/>
                  </a:lnTo>
                  <a:lnTo>
                    <a:pt x="6766556" y="388619"/>
                  </a:lnTo>
                  <a:lnTo>
                    <a:pt x="6633968" y="333755"/>
                  </a:lnTo>
                  <a:lnTo>
                    <a:pt x="6589772" y="313943"/>
                  </a:lnTo>
                  <a:lnTo>
                    <a:pt x="6545576" y="292607"/>
                  </a:lnTo>
                  <a:lnTo>
                    <a:pt x="6365744" y="210311"/>
                  </a:lnTo>
                  <a:lnTo>
                    <a:pt x="6321548" y="190499"/>
                  </a:lnTo>
                  <a:lnTo>
                    <a:pt x="6230108" y="150875"/>
                  </a:lnTo>
                  <a:lnTo>
                    <a:pt x="6185912" y="132587"/>
                  </a:lnTo>
                  <a:lnTo>
                    <a:pt x="6094472" y="99059"/>
                  </a:lnTo>
                  <a:lnTo>
                    <a:pt x="6050276" y="83819"/>
                  </a:lnTo>
                  <a:lnTo>
                    <a:pt x="6004556" y="70103"/>
                  </a:lnTo>
                  <a:lnTo>
                    <a:pt x="5958836" y="57911"/>
                  </a:lnTo>
                  <a:lnTo>
                    <a:pt x="5913116" y="47243"/>
                  </a:lnTo>
                  <a:lnTo>
                    <a:pt x="5868920" y="39623"/>
                  </a:lnTo>
                  <a:lnTo>
                    <a:pt x="5800340" y="30479"/>
                  </a:lnTo>
                  <a:lnTo>
                    <a:pt x="5777480" y="28955"/>
                  </a:lnTo>
                  <a:lnTo>
                    <a:pt x="5754620" y="28955"/>
                  </a:lnTo>
                  <a:lnTo>
                    <a:pt x="5731760" y="27431"/>
                  </a:lnTo>
                  <a:lnTo>
                    <a:pt x="5708900" y="27431"/>
                  </a:lnTo>
                  <a:lnTo>
                    <a:pt x="5687564" y="28955"/>
                  </a:lnTo>
                  <a:lnTo>
                    <a:pt x="5664704" y="30479"/>
                  </a:lnTo>
                  <a:lnTo>
                    <a:pt x="5596124" y="39623"/>
                  </a:lnTo>
                  <a:lnTo>
                    <a:pt x="5551928" y="47243"/>
                  </a:lnTo>
                  <a:lnTo>
                    <a:pt x="5463536" y="68579"/>
                  </a:lnTo>
                  <a:lnTo>
                    <a:pt x="5420864" y="82295"/>
                  </a:lnTo>
                  <a:lnTo>
                    <a:pt x="5376668" y="97535"/>
                  </a:lnTo>
                  <a:lnTo>
                    <a:pt x="5332472" y="114299"/>
                  </a:lnTo>
                  <a:lnTo>
                    <a:pt x="5289800" y="131063"/>
                  </a:lnTo>
                  <a:lnTo>
                    <a:pt x="5245604" y="150875"/>
                  </a:lnTo>
                  <a:lnTo>
                    <a:pt x="5202932" y="169163"/>
                  </a:lnTo>
                  <a:lnTo>
                    <a:pt x="5160260" y="188975"/>
                  </a:lnTo>
                  <a:lnTo>
                    <a:pt x="5116064" y="208787"/>
                  </a:lnTo>
                  <a:lnTo>
                    <a:pt x="4945376" y="291083"/>
                  </a:lnTo>
                  <a:lnTo>
                    <a:pt x="4860032" y="330707"/>
                  </a:lnTo>
                  <a:lnTo>
                    <a:pt x="4817360" y="348995"/>
                  </a:lnTo>
                  <a:lnTo>
                    <a:pt x="4776212" y="367283"/>
                  </a:lnTo>
                  <a:lnTo>
                    <a:pt x="4733540" y="384047"/>
                  </a:lnTo>
                  <a:lnTo>
                    <a:pt x="4690868" y="399287"/>
                  </a:lnTo>
                  <a:lnTo>
                    <a:pt x="4649720" y="414527"/>
                  </a:lnTo>
                  <a:lnTo>
                    <a:pt x="4607048" y="426719"/>
                  </a:lnTo>
                  <a:lnTo>
                    <a:pt x="4564376" y="437387"/>
                  </a:lnTo>
                  <a:lnTo>
                    <a:pt x="4523228" y="448055"/>
                  </a:lnTo>
                  <a:lnTo>
                    <a:pt x="4480556" y="455675"/>
                  </a:lnTo>
                  <a:lnTo>
                    <a:pt x="4459220" y="458723"/>
                  </a:lnTo>
                  <a:lnTo>
                    <a:pt x="4439408" y="460247"/>
                  </a:lnTo>
                  <a:lnTo>
                    <a:pt x="4396736" y="463295"/>
                  </a:lnTo>
                  <a:lnTo>
                    <a:pt x="4376924" y="464819"/>
                  </a:lnTo>
                  <a:lnTo>
                    <a:pt x="4355588" y="464819"/>
                  </a:lnTo>
                  <a:lnTo>
                    <a:pt x="4334252" y="463295"/>
                  </a:lnTo>
                  <a:lnTo>
                    <a:pt x="4314440" y="463295"/>
                  </a:lnTo>
                  <a:lnTo>
                    <a:pt x="4229096" y="452627"/>
                  </a:lnTo>
                  <a:lnTo>
                    <a:pt x="4143752" y="434339"/>
                  </a:lnTo>
                  <a:lnTo>
                    <a:pt x="4058408" y="406907"/>
                  </a:lnTo>
                  <a:lnTo>
                    <a:pt x="4014212" y="391667"/>
                  </a:lnTo>
                  <a:lnTo>
                    <a:pt x="3971540" y="374903"/>
                  </a:lnTo>
                  <a:lnTo>
                    <a:pt x="3883148" y="338327"/>
                  </a:lnTo>
                  <a:lnTo>
                    <a:pt x="3838952" y="318515"/>
                  </a:lnTo>
                  <a:lnTo>
                    <a:pt x="3796280" y="297179"/>
                  </a:lnTo>
                  <a:lnTo>
                    <a:pt x="3752084" y="277367"/>
                  </a:lnTo>
                  <a:lnTo>
                    <a:pt x="3663692" y="233171"/>
                  </a:lnTo>
                  <a:lnTo>
                    <a:pt x="3573776" y="190499"/>
                  </a:lnTo>
                  <a:lnTo>
                    <a:pt x="3529580" y="169163"/>
                  </a:lnTo>
                  <a:lnTo>
                    <a:pt x="3396992" y="109727"/>
                  </a:lnTo>
                  <a:lnTo>
                    <a:pt x="3351272" y="91439"/>
                  </a:lnTo>
                  <a:lnTo>
                    <a:pt x="3262880" y="57911"/>
                  </a:lnTo>
                  <a:lnTo>
                    <a:pt x="3218684" y="44195"/>
                  </a:lnTo>
                  <a:lnTo>
                    <a:pt x="3172964" y="32003"/>
                  </a:lnTo>
                  <a:lnTo>
                    <a:pt x="3128768" y="21335"/>
                  </a:lnTo>
                  <a:lnTo>
                    <a:pt x="3084572" y="12191"/>
                  </a:lnTo>
                  <a:lnTo>
                    <a:pt x="3038852" y="6095"/>
                  </a:lnTo>
                  <a:lnTo>
                    <a:pt x="3015992" y="4571"/>
                  </a:lnTo>
                  <a:lnTo>
                    <a:pt x="2994656" y="3047"/>
                  </a:lnTo>
                  <a:lnTo>
                    <a:pt x="2948936" y="0"/>
                  </a:lnTo>
                  <a:lnTo>
                    <a:pt x="2927600" y="1523"/>
                  </a:lnTo>
                  <a:lnTo>
                    <a:pt x="2904740" y="1523"/>
                  </a:lnTo>
                  <a:lnTo>
                    <a:pt x="2881880" y="3047"/>
                  </a:lnTo>
                  <a:lnTo>
                    <a:pt x="2860544" y="6095"/>
                  </a:lnTo>
                  <a:lnTo>
                    <a:pt x="2816348" y="12191"/>
                  </a:lnTo>
                  <a:lnTo>
                    <a:pt x="2731004" y="30479"/>
                  </a:lnTo>
                  <a:lnTo>
                    <a:pt x="2688332" y="42671"/>
                  </a:lnTo>
                  <a:lnTo>
                    <a:pt x="2602988" y="73151"/>
                  </a:lnTo>
                  <a:lnTo>
                    <a:pt x="2520692" y="106679"/>
                  </a:lnTo>
                  <a:lnTo>
                    <a:pt x="2478020" y="126491"/>
                  </a:lnTo>
                  <a:lnTo>
                    <a:pt x="2436872" y="144779"/>
                  </a:lnTo>
                  <a:lnTo>
                    <a:pt x="2395724" y="166115"/>
                  </a:lnTo>
                  <a:lnTo>
                    <a:pt x="2354576" y="185927"/>
                  </a:lnTo>
                  <a:lnTo>
                    <a:pt x="2273804" y="228599"/>
                  </a:lnTo>
                  <a:lnTo>
                    <a:pt x="2150360" y="292607"/>
                  </a:lnTo>
                  <a:lnTo>
                    <a:pt x="2068064" y="332231"/>
                  </a:lnTo>
                  <a:lnTo>
                    <a:pt x="2025392" y="350519"/>
                  </a:lnTo>
                  <a:lnTo>
                    <a:pt x="1984244" y="368807"/>
                  </a:lnTo>
                  <a:lnTo>
                    <a:pt x="1943096" y="385571"/>
                  </a:lnTo>
                  <a:lnTo>
                    <a:pt x="1900424" y="402335"/>
                  </a:lnTo>
                  <a:lnTo>
                    <a:pt x="1857752" y="416051"/>
                  </a:lnTo>
                  <a:lnTo>
                    <a:pt x="1772408" y="440435"/>
                  </a:lnTo>
                  <a:lnTo>
                    <a:pt x="1729736" y="449579"/>
                  </a:lnTo>
                  <a:lnTo>
                    <a:pt x="1685540" y="457199"/>
                  </a:lnTo>
                  <a:lnTo>
                    <a:pt x="1664204" y="458723"/>
                  </a:lnTo>
                  <a:lnTo>
                    <a:pt x="1642868" y="461771"/>
                  </a:lnTo>
                  <a:lnTo>
                    <a:pt x="1620008" y="463295"/>
                  </a:lnTo>
                  <a:lnTo>
                    <a:pt x="1598672" y="464819"/>
                  </a:lnTo>
                  <a:lnTo>
                    <a:pt x="1507232" y="466343"/>
                  </a:lnTo>
                  <a:lnTo>
                    <a:pt x="1414268" y="463295"/>
                  </a:lnTo>
                  <a:lnTo>
                    <a:pt x="1319780" y="455675"/>
                  </a:lnTo>
                  <a:lnTo>
                    <a:pt x="1225292" y="445007"/>
                  </a:lnTo>
                  <a:lnTo>
                    <a:pt x="1127756" y="429767"/>
                  </a:lnTo>
                  <a:lnTo>
                    <a:pt x="1030220" y="411479"/>
                  </a:lnTo>
                  <a:lnTo>
                    <a:pt x="932684" y="391667"/>
                  </a:lnTo>
                  <a:lnTo>
                    <a:pt x="832100" y="368807"/>
                  </a:lnTo>
                  <a:lnTo>
                    <a:pt x="733040" y="342899"/>
                  </a:lnTo>
                  <a:lnTo>
                    <a:pt x="630932" y="315467"/>
                  </a:lnTo>
                  <a:lnTo>
                    <a:pt x="530348" y="284987"/>
                  </a:lnTo>
                  <a:lnTo>
                    <a:pt x="428243" y="254507"/>
                  </a:lnTo>
                  <a:lnTo>
                    <a:pt x="222503" y="188975"/>
                  </a:lnTo>
                  <a:lnTo>
                    <a:pt x="16763" y="121919"/>
                  </a:lnTo>
                  <a:lnTo>
                    <a:pt x="0" y="175259"/>
                  </a:lnTo>
                  <a:lnTo>
                    <a:pt x="205739" y="243839"/>
                  </a:lnTo>
                  <a:lnTo>
                    <a:pt x="411479" y="309371"/>
                  </a:lnTo>
                  <a:lnTo>
                    <a:pt x="615692" y="370331"/>
                  </a:lnTo>
                  <a:lnTo>
                    <a:pt x="717800" y="397763"/>
                  </a:lnTo>
                  <a:lnTo>
                    <a:pt x="818384" y="423671"/>
                  </a:lnTo>
                  <a:lnTo>
                    <a:pt x="918968" y="446531"/>
                  </a:lnTo>
                  <a:lnTo>
                    <a:pt x="1019552" y="467867"/>
                  </a:lnTo>
                  <a:lnTo>
                    <a:pt x="1118612" y="486155"/>
                  </a:lnTo>
                  <a:lnTo>
                    <a:pt x="1216148" y="501395"/>
                  </a:lnTo>
                  <a:lnTo>
                    <a:pt x="1313684" y="512063"/>
                  </a:lnTo>
                  <a:lnTo>
                    <a:pt x="1409696" y="519683"/>
                  </a:lnTo>
                  <a:lnTo>
                    <a:pt x="1505708" y="522731"/>
                  </a:lnTo>
                  <a:lnTo>
                    <a:pt x="1598672" y="521207"/>
                  </a:lnTo>
                  <a:lnTo>
                    <a:pt x="1623056" y="521207"/>
                  </a:lnTo>
                  <a:lnTo>
                    <a:pt x="1647440" y="518159"/>
                  </a:lnTo>
                  <a:lnTo>
                    <a:pt x="1670300" y="516635"/>
                  </a:lnTo>
                  <a:lnTo>
                    <a:pt x="1693160" y="513587"/>
                  </a:lnTo>
                  <a:lnTo>
                    <a:pt x="1738880" y="505967"/>
                  </a:lnTo>
                  <a:lnTo>
                    <a:pt x="1830320" y="484631"/>
                  </a:lnTo>
                  <a:lnTo>
                    <a:pt x="1874516" y="470915"/>
                  </a:lnTo>
                  <a:lnTo>
                    <a:pt x="1918712" y="455675"/>
                  </a:lnTo>
                  <a:lnTo>
                    <a:pt x="1962908" y="438911"/>
                  </a:lnTo>
                  <a:lnTo>
                    <a:pt x="2005580" y="422147"/>
                  </a:lnTo>
                  <a:lnTo>
                    <a:pt x="2048252" y="403859"/>
                  </a:lnTo>
                  <a:lnTo>
                    <a:pt x="2133596" y="364235"/>
                  </a:lnTo>
                  <a:lnTo>
                    <a:pt x="2174744" y="342899"/>
                  </a:lnTo>
                  <a:lnTo>
                    <a:pt x="2217416" y="321563"/>
                  </a:lnTo>
                  <a:lnTo>
                    <a:pt x="2299712" y="278891"/>
                  </a:lnTo>
                  <a:lnTo>
                    <a:pt x="2382008" y="237743"/>
                  </a:lnTo>
                  <a:lnTo>
                    <a:pt x="2421632" y="216407"/>
                  </a:lnTo>
                  <a:lnTo>
                    <a:pt x="2503928" y="176783"/>
                  </a:lnTo>
                  <a:lnTo>
                    <a:pt x="2543552" y="158495"/>
                  </a:lnTo>
                  <a:lnTo>
                    <a:pt x="2584700" y="141731"/>
                  </a:lnTo>
                  <a:lnTo>
                    <a:pt x="2624324" y="126491"/>
                  </a:lnTo>
                  <a:lnTo>
                    <a:pt x="2665472" y="111251"/>
                  </a:lnTo>
                  <a:lnTo>
                    <a:pt x="2705096" y="97535"/>
                  </a:lnTo>
                  <a:lnTo>
                    <a:pt x="2746244" y="85343"/>
                  </a:lnTo>
                  <a:lnTo>
                    <a:pt x="2787392" y="76199"/>
                  </a:lnTo>
                  <a:lnTo>
                    <a:pt x="2827016" y="68579"/>
                  </a:lnTo>
                  <a:lnTo>
                    <a:pt x="2868164" y="62483"/>
                  </a:lnTo>
                  <a:lnTo>
                    <a:pt x="2909312" y="59435"/>
                  </a:lnTo>
                  <a:lnTo>
                    <a:pt x="2929124" y="57911"/>
                  </a:lnTo>
                  <a:lnTo>
                    <a:pt x="2970272" y="57911"/>
                  </a:lnTo>
                  <a:lnTo>
                    <a:pt x="3012944" y="60959"/>
                  </a:lnTo>
                  <a:lnTo>
                    <a:pt x="3075428" y="68579"/>
                  </a:lnTo>
                  <a:lnTo>
                    <a:pt x="3118100" y="77723"/>
                  </a:lnTo>
                  <a:lnTo>
                    <a:pt x="3159248" y="86867"/>
                  </a:lnTo>
                  <a:lnTo>
                    <a:pt x="3201920" y="99059"/>
                  </a:lnTo>
                  <a:lnTo>
                    <a:pt x="3244592" y="112775"/>
                  </a:lnTo>
                  <a:lnTo>
                    <a:pt x="3288788" y="128015"/>
                  </a:lnTo>
                  <a:lnTo>
                    <a:pt x="3331460" y="144779"/>
                  </a:lnTo>
                  <a:lnTo>
                    <a:pt x="3374132" y="163067"/>
                  </a:lnTo>
                  <a:lnTo>
                    <a:pt x="3418328" y="181355"/>
                  </a:lnTo>
                  <a:lnTo>
                    <a:pt x="3506720" y="220979"/>
                  </a:lnTo>
                  <a:lnTo>
                    <a:pt x="3549392" y="242315"/>
                  </a:lnTo>
                  <a:lnTo>
                    <a:pt x="3770372" y="348995"/>
                  </a:lnTo>
                  <a:lnTo>
                    <a:pt x="3816092" y="370331"/>
                  </a:lnTo>
                  <a:lnTo>
                    <a:pt x="3904484" y="409955"/>
                  </a:lnTo>
                  <a:lnTo>
                    <a:pt x="3948680" y="428243"/>
                  </a:lnTo>
                  <a:lnTo>
                    <a:pt x="3994400" y="445007"/>
                  </a:lnTo>
                  <a:lnTo>
                    <a:pt x="4038596" y="461771"/>
                  </a:lnTo>
                  <a:lnTo>
                    <a:pt x="4084316" y="475487"/>
                  </a:lnTo>
                  <a:lnTo>
                    <a:pt x="4128512" y="489203"/>
                  </a:lnTo>
                  <a:lnTo>
                    <a:pt x="4172708" y="499871"/>
                  </a:lnTo>
                  <a:lnTo>
                    <a:pt x="4218428" y="509015"/>
                  </a:lnTo>
                  <a:lnTo>
                    <a:pt x="4287008" y="518159"/>
                  </a:lnTo>
                  <a:lnTo>
                    <a:pt x="4308344" y="519683"/>
                  </a:lnTo>
                  <a:lnTo>
                    <a:pt x="4331204" y="521207"/>
                  </a:lnTo>
                  <a:lnTo>
                    <a:pt x="4399784" y="521207"/>
                  </a:lnTo>
                  <a:lnTo>
                    <a:pt x="4421120" y="519683"/>
                  </a:lnTo>
                  <a:lnTo>
                    <a:pt x="4443980" y="518159"/>
                  </a:lnTo>
                  <a:lnTo>
                    <a:pt x="4488176" y="512063"/>
                  </a:lnTo>
                  <a:lnTo>
                    <a:pt x="4533896" y="504443"/>
                  </a:lnTo>
                  <a:lnTo>
                    <a:pt x="4578092" y="493775"/>
                  </a:lnTo>
                  <a:lnTo>
                    <a:pt x="4666484" y="469391"/>
                  </a:lnTo>
                  <a:lnTo>
                    <a:pt x="4709156" y="454151"/>
                  </a:lnTo>
                  <a:lnTo>
                    <a:pt x="4753352" y="437387"/>
                  </a:lnTo>
                  <a:lnTo>
                    <a:pt x="4796024" y="420623"/>
                  </a:lnTo>
                  <a:lnTo>
                    <a:pt x="4840220" y="402335"/>
                  </a:lnTo>
                  <a:lnTo>
                    <a:pt x="4882892" y="382523"/>
                  </a:lnTo>
                  <a:lnTo>
                    <a:pt x="4927088" y="362711"/>
                  </a:lnTo>
                  <a:lnTo>
                    <a:pt x="4969760" y="342899"/>
                  </a:lnTo>
                  <a:lnTo>
                    <a:pt x="5055104" y="301751"/>
                  </a:lnTo>
                  <a:lnTo>
                    <a:pt x="5141972" y="260603"/>
                  </a:lnTo>
                  <a:lnTo>
                    <a:pt x="5183120" y="240791"/>
                  </a:lnTo>
                  <a:lnTo>
                    <a:pt x="5225792" y="220979"/>
                  </a:lnTo>
                  <a:lnTo>
                    <a:pt x="5311136" y="184403"/>
                  </a:lnTo>
                  <a:lnTo>
                    <a:pt x="5396480" y="150875"/>
                  </a:lnTo>
                  <a:lnTo>
                    <a:pt x="5439152" y="137159"/>
                  </a:lnTo>
                  <a:lnTo>
                    <a:pt x="5480300" y="123443"/>
                  </a:lnTo>
                  <a:lnTo>
                    <a:pt x="5565644" y="102107"/>
                  </a:lnTo>
                  <a:lnTo>
                    <a:pt x="5606792" y="94487"/>
                  </a:lnTo>
                  <a:lnTo>
                    <a:pt x="5649464" y="89915"/>
                  </a:lnTo>
                  <a:lnTo>
                    <a:pt x="5669276" y="86867"/>
                  </a:lnTo>
                  <a:lnTo>
                    <a:pt x="5690612" y="85343"/>
                  </a:lnTo>
                  <a:lnTo>
                    <a:pt x="5754620" y="85343"/>
                  </a:lnTo>
                  <a:lnTo>
                    <a:pt x="5775956" y="86867"/>
                  </a:lnTo>
                  <a:lnTo>
                    <a:pt x="5795768" y="88391"/>
                  </a:lnTo>
                  <a:lnTo>
                    <a:pt x="5817104" y="89915"/>
                  </a:lnTo>
                  <a:lnTo>
                    <a:pt x="5859776" y="96011"/>
                  </a:lnTo>
                  <a:lnTo>
                    <a:pt x="5903972" y="103631"/>
                  </a:lnTo>
                  <a:lnTo>
                    <a:pt x="5989316" y="124967"/>
                  </a:lnTo>
                  <a:lnTo>
                    <a:pt x="6077708" y="152399"/>
                  </a:lnTo>
                  <a:lnTo>
                    <a:pt x="6120380" y="169163"/>
                  </a:lnTo>
                  <a:lnTo>
                    <a:pt x="6164576" y="185927"/>
                  </a:lnTo>
                  <a:lnTo>
                    <a:pt x="6252968" y="222503"/>
                  </a:lnTo>
                  <a:lnTo>
                    <a:pt x="6298688" y="242315"/>
                  </a:lnTo>
                  <a:lnTo>
                    <a:pt x="6342884" y="262127"/>
                  </a:lnTo>
                  <a:lnTo>
                    <a:pt x="6432800" y="303275"/>
                  </a:lnTo>
                  <a:lnTo>
                    <a:pt x="6521192" y="344423"/>
                  </a:lnTo>
                  <a:lnTo>
                    <a:pt x="6566912" y="365759"/>
                  </a:lnTo>
                  <a:lnTo>
                    <a:pt x="6611108" y="385571"/>
                  </a:lnTo>
                  <a:lnTo>
                    <a:pt x="6656828" y="405383"/>
                  </a:lnTo>
                  <a:lnTo>
                    <a:pt x="6701024" y="423671"/>
                  </a:lnTo>
                  <a:lnTo>
                    <a:pt x="6745220" y="440435"/>
                  </a:lnTo>
                  <a:lnTo>
                    <a:pt x="6790940" y="457199"/>
                  </a:lnTo>
                  <a:lnTo>
                    <a:pt x="6835136" y="473963"/>
                  </a:lnTo>
                  <a:lnTo>
                    <a:pt x="6880856" y="487679"/>
                  </a:lnTo>
                  <a:lnTo>
                    <a:pt x="6925052" y="499871"/>
                  </a:lnTo>
                  <a:lnTo>
                    <a:pt x="6970772" y="510539"/>
                  </a:lnTo>
                  <a:lnTo>
                    <a:pt x="7014968" y="519683"/>
                  </a:lnTo>
                  <a:lnTo>
                    <a:pt x="7059164" y="527303"/>
                  </a:lnTo>
                  <a:lnTo>
                    <a:pt x="7104884" y="531875"/>
                  </a:lnTo>
                  <a:lnTo>
                    <a:pt x="7126220" y="533399"/>
                  </a:lnTo>
                  <a:lnTo>
                    <a:pt x="7149080" y="533399"/>
                  </a:lnTo>
                  <a:lnTo>
                    <a:pt x="7193276" y="534923"/>
                  </a:lnTo>
                  <a:lnTo>
                    <a:pt x="7240520" y="531875"/>
                  </a:lnTo>
                  <a:lnTo>
                    <a:pt x="7286240" y="528827"/>
                  </a:lnTo>
                  <a:lnTo>
                    <a:pt x="7333484" y="524255"/>
                  </a:lnTo>
                  <a:lnTo>
                    <a:pt x="7380728" y="516635"/>
                  </a:lnTo>
                  <a:lnTo>
                    <a:pt x="7478264" y="498347"/>
                  </a:lnTo>
                  <a:lnTo>
                    <a:pt x="7527032" y="487679"/>
                  </a:lnTo>
                  <a:lnTo>
                    <a:pt x="7575800" y="475487"/>
                  </a:lnTo>
                  <a:lnTo>
                    <a:pt x="7624568" y="461771"/>
                  </a:lnTo>
                  <a:lnTo>
                    <a:pt x="7674860" y="448055"/>
                  </a:lnTo>
                  <a:lnTo>
                    <a:pt x="7772396" y="417575"/>
                  </a:lnTo>
                  <a:lnTo>
                    <a:pt x="7819640" y="402335"/>
                  </a:lnTo>
                  <a:lnTo>
                    <a:pt x="7868408" y="385571"/>
                  </a:lnTo>
                  <a:lnTo>
                    <a:pt x="7915652" y="368807"/>
                  </a:lnTo>
                  <a:lnTo>
                    <a:pt x="8007092" y="335279"/>
                  </a:lnTo>
                  <a:lnTo>
                    <a:pt x="8052812" y="316991"/>
                  </a:lnTo>
                  <a:lnTo>
                    <a:pt x="8138156" y="283463"/>
                  </a:lnTo>
                  <a:lnTo>
                    <a:pt x="8179304" y="268223"/>
                  </a:lnTo>
                  <a:lnTo>
                    <a:pt x="8218928" y="251459"/>
                  </a:lnTo>
                  <a:lnTo>
                    <a:pt x="8258552" y="236219"/>
                  </a:lnTo>
                  <a:lnTo>
                    <a:pt x="8295128" y="222503"/>
                  </a:lnTo>
                  <a:lnTo>
                    <a:pt x="8330180" y="208787"/>
                  </a:lnTo>
                  <a:lnTo>
                    <a:pt x="8363708" y="195071"/>
                  </a:lnTo>
                  <a:lnTo>
                    <a:pt x="8395712" y="182879"/>
                  </a:lnTo>
                  <a:lnTo>
                    <a:pt x="8424668" y="172211"/>
                  </a:lnTo>
                  <a:lnTo>
                    <a:pt x="8452100" y="163067"/>
                  </a:lnTo>
                  <a:lnTo>
                    <a:pt x="8464292" y="160019"/>
                  </a:lnTo>
                  <a:lnTo>
                    <a:pt x="8476484" y="155447"/>
                  </a:lnTo>
                  <a:lnTo>
                    <a:pt x="8497820" y="149351"/>
                  </a:lnTo>
                  <a:close/>
                </a:path>
              </a:pathLst>
            </a:custGeom>
            <a:solidFill>
              <a:srgbClr val="CC0065"/>
            </a:solidFill>
          </p:spPr>
          <p:txBody>
            <a:bodyPr wrap="square" lIns="0" tIns="0" rIns="0" bIns="0" rtlCol="0"/>
            <a:lstStyle/>
            <a:p>
              <a:endParaRPr sz="1634"/>
            </a:p>
          </p:txBody>
        </p:sp>
      </p:grpSp>
      <p:sp>
        <p:nvSpPr>
          <p:cNvPr id="31" name="object 31"/>
          <p:cNvSpPr txBox="1"/>
          <p:nvPr/>
        </p:nvSpPr>
        <p:spPr>
          <a:xfrm>
            <a:off x="2620561" y="3693867"/>
            <a:ext cx="4886469" cy="1047879"/>
          </a:xfrm>
          <a:prstGeom prst="rect">
            <a:avLst/>
          </a:prstGeom>
        </p:spPr>
        <p:txBody>
          <a:bodyPr vert="horz" wrap="square" lIns="0" tIns="10950" rIns="0" bIns="0" rtlCol="0">
            <a:spAutoFit/>
          </a:bodyPr>
          <a:lstStyle/>
          <a:p>
            <a:pPr marL="11527" marR="3037238">
              <a:spcBef>
                <a:spcPts val="86"/>
              </a:spcBef>
            </a:pPr>
            <a:r>
              <a:rPr sz="1452" b="1" spc="-9" dirty="0">
                <a:solidFill>
                  <a:srgbClr val="CC0065"/>
                </a:solidFill>
                <a:latin typeface="Comic Sans MS"/>
                <a:cs typeface="Comic Sans MS"/>
              </a:rPr>
              <a:t>Allure des câbles </a:t>
            </a:r>
            <a:r>
              <a:rPr sz="1452" b="1" spc="-5" dirty="0">
                <a:solidFill>
                  <a:srgbClr val="CC0065"/>
                </a:solidFill>
                <a:latin typeface="Comic Sans MS"/>
                <a:cs typeface="Comic Sans MS"/>
              </a:rPr>
              <a:t>de  précontrainte</a:t>
            </a:r>
            <a:endParaRPr sz="1452">
              <a:latin typeface="Comic Sans MS"/>
              <a:cs typeface="Comic Sans MS"/>
            </a:endParaRPr>
          </a:p>
          <a:p>
            <a:pPr marL="753257" algn="ctr">
              <a:lnSpc>
                <a:spcPts val="1720"/>
              </a:lnSpc>
              <a:spcBef>
                <a:spcPts val="1153"/>
              </a:spcBef>
            </a:pPr>
            <a:r>
              <a:rPr sz="1452" spc="-9" dirty="0">
                <a:latin typeface="Comic Sans MS"/>
                <a:cs typeface="Comic Sans MS"/>
              </a:rPr>
              <a:t>pile</a:t>
            </a:r>
            <a:endParaRPr sz="1452">
              <a:latin typeface="Comic Sans MS"/>
              <a:cs typeface="Comic Sans MS"/>
            </a:endParaRPr>
          </a:p>
          <a:p>
            <a:pPr marL="3764561" algn="ctr">
              <a:lnSpc>
                <a:spcPts val="1720"/>
              </a:lnSpc>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a:latin typeface="Comic Sans MS"/>
              <a:cs typeface="Comic Sans MS"/>
            </a:endParaRPr>
          </a:p>
        </p:txBody>
      </p:sp>
      <p:grpSp>
        <p:nvGrpSpPr>
          <p:cNvPr id="32" name="object 32"/>
          <p:cNvGrpSpPr/>
          <p:nvPr/>
        </p:nvGrpSpPr>
        <p:grpSpPr>
          <a:xfrm>
            <a:off x="2134156" y="2060858"/>
            <a:ext cx="4354078" cy="4322269"/>
            <a:chOff x="981335" y="2270760"/>
            <a:chExt cx="4797549" cy="4762500"/>
          </a:xfrm>
        </p:grpSpPr>
        <p:sp>
          <p:nvSpPr>
            <p:cNvPr id="33" name="object 33"/>
            <p:cNvSpPr/>
            <p:nvPr/>
          </p:nvSpPr>
          <p:spPr>
            <a:xfrm>
              <a:off x="2392558" y="3489960"/>
              <a:ext cx="283845" cy="629920"/>
            </a:xfrm>
            <a:custGeom>
              <a:avLst/>
              <a:gdLst/>
              <a:ahLst/>
              <a:cxnLst/>
              <a:rect l="l" t="t" r="r" b="b"/>
              <a:pathLst>
                <a:path w="283844" h="629920">
                  <a:moveTo>
                    <a:pt x="257873" y="85185"/>
                  </a:moveTo>
                  <a:lnTo>
                    <a:pt x="230276" y="73509"/>
                  </a:lnTo>
                  <a:lnTo>
                    <a:pt x="0" y="618744"/>
                  </a:lnTo>
                  <a:lnTo>
                    <a:pt x="25908" y="629412"/>
                  </a:lnTo>
                  <a:lnTo>
                    <a:pt x="257873" y="85185"/>
                  </a:lnTo>
                  <a:close/>
                </a:path>
                <a:path w="283844" h="629920">
                  <a:moveTo>
                    <a:pt x="283464" y="96012"/>
                  </a:moveTo>
                  <a:lnTo>
                    <a:pt x="277368" y="0"/>
                  </a:lnTo>
                  <a:lnTo>
                    <a:pt x="204216" y="62484"/>
                  </a:lnTo>
                  <a:lnTo>
                    <a:pt x="230276" y="73509"/>
                  </a:lnTo>
                  <a:lnTo>
                    <a:pt x="236220" y="59436"/>
                  </a:lnTo>
                  <a:lnTo>
                    <a:pt x="263652" y="71628"/>
                  </a:lnTo>
                  <a:lnTo>
                    <a:pt x="263652" y="87630"/>
                  </a:lnTo>
                  <a:lnTo>
                    <a:pt x="283464" y="96012"/>
                  </a:lnTo>
                  <a:close/>
                </a:path>
                <a:path w="283844" h="629920">
                  <a:moveTo>
                    <a:pt x="263652" y="71628"/>
                  </a:moveTo>
                  <a:lnTo>
                    <a:pt x="236220" y="59436"/>
                  </a:lnTo>
                  <a:lnTo>
                    <a:pt x="230276" y="73509"/>
                  </a:lnTo>
                  <a:lnTo>
                    <a:pt x="257873" y="85185"/>
                  </a:lnTo>
                  <a:lnTo>
                    <a:pt x="263652" y="71628"/>
                  </a:lnTo>
                  <a:close/>
                </a:path>
                <a:path w="283844" h="629920">
                  <a:moveTo>
                    <a:pt x="263652" y="87630"/>
                  </a:moveTo>
                  <a:lnTo>
                    <a:pt x="263652" y="71628"/>
                  </a:lnTo>
                  <a:lnTo>
                    <a:pt x="257873" y="85185"/>
                  </a:lnTo>
                  <a:lnTo>
                    <a:pt x="263652" y="87630"/>
                  </a:lnTo>
                  <a:close/>
                </a:path>
              </a:pathLst>
            </a:custGeom>
            <a:solidFill>
              <a:srgbClr val="000000"/>
            </a:solidFill>
          </p:spPr>
          <p:txBody>
            <a:bodyPr wrap="square" lIns="0" tIns="0" rIns="0" bIns="0" rtlCol="0"/>
            <a:lstStyle/>
            <a:p>
              <a:endParaRPr sz="1634"/>
            </a:p>
          </p:txBody>
        </p:sp>
        <p:sp>
          <p:nvSpPr>
            <p:cNvPr id="34" name="object 34"/>
            <p:cNvSpPr/>
            <p:nvPr/>
          </p:nvSpPr>
          <p:spPr>
            <a:xfrm>
              <a:off x="981335" y="5161788"/>
              <a:ext cx="4532376" cy="1871472"/>
            </a:xfrm>
            <a:prstGeom prst="rect">
              <a:avLst/>
            </a:prstGeom>
            <a:blipFill>
              <a:blip r:embed="rId2" cstate="print"/>
              <a:stretch>
                <a:fillRect/>
              </a:stretch>
            </a:blipFill>
          </p:spPr>
          <p:txBody>
            <a:bodyPr wrap="square" lIns="0" tIns="0" rIns="0" bIns="0" rtlCol="0"/>
            <a:lstStyle/>
            <a:p>
              <a:endParaRPr sz="1634"/>
            </a:p>
          </p:txBody>
        </p:sp>
        <p:sp>
          <p:nvSpPr>
            <p:cNvPr id="35" name="object 35"/>
            <p:cNvSpPr/>
            <p:nvPr/>
          </p:nvSpPr>
          <p:spPr>
            <a:xfrm>
              <a:off x="2346838" y="4625340"/>
              <a:ext cx="299085" cy="1091565"/>
            </a:xfrm>
            <a:custGeom>
              <a:avLst/>
              <a:gdLst/>
              <a:ahLst/>
              <a:cxnLst/>
              <a:rect l="l" t="t" r="r" b="b"/>
              <a:pathLst>
                <a:path w="299085" h="1091564">
                  <a:moveTo>
                    <a:pt x="262316" y="976213"/>
                  </a:moveTo>
                  <a:lnTo>
                    <a:pt x="36576" y="0"/>
                  </a:lnTo>
                  <a:lnTo>
                    <a:pt x="0" y="9144"/>
                  </a:lnTo>
                  <a:lnTo>
                    <a:pt x="225931" y="984687"/>
                  </a:lnTo>
                  <a:lnTo>
                    <a:pt x="262316" y="976213"/>
                  </a:lnTo>
                  <a:close/>
                </a:path>
                <a:path w="299085" h="1091564">
                  <a:moveTo>
                    <a:pt x="266700" y="1087571"/>
                  </a:moveTo>
                  <a:lnTo>
                    <a:pt x="266700" y="995172"/>
                  </a:lnTo>
                  <a:lnTo>
                    <a:pt x="230124" y="1002792"/>
                  </a:lnTo>
                  <a:lnTo>
                    <a:pt x="225931" y="984687"/>
                  </a:lnTo>
                  <a:lnTo>
                    <a:pt x="187452" y="993648"/>
                  </a:lnTo>
                  <a:lnTo>
                    <a:pt x="266700" y="1087571"/>
                  </a:lnTo>
                  <a:close/>
                </a:path>
                <a:path w="299085" h="1091564">
                  <a:moveTo>
                    <a:pt x="266700" y="995172"/>
                  </a:moveTo>
                  <a:lnTo>
                    <a:pt x="262316" y="976213"/>
                  </a:lnTo>
                  <a:lnTo>
                    <a:pt x="225931" y="984687"/>
                  </a:lnTo>
                  <a:lnTo>
                    <a:pt x="230124" y="1002792"/>
                  </a:lnTo>
                  <a:lnTo>
                    <a:pt x="266700" y="995172"/>
                  </a:lnTo>
                  <a:close/>
                </a:path>
                <a:path w="299085" h="1091564">
                  <a:moveTo>
                    <a:pt x="298704" y="967740"/>
                  </a:moveTo>
                  <a:lnTo>
                    <a:pt x="262316" y="976213"/>
                  </a:lnTo>
                  <a:lnTo>
                    <a:pt x="266700" y="995172"/>
                  </a:lnTo>
                  <a:lnTo>
                    <a:pt x="266700" y="1087571"/>
                  </a:lnTo>
                  <a:lnTo>
                    <a:pt x="269748" y="1091184"/>
                  </a:lnTo>
                  <a:lnTo>
                    <a:pt x="298704" y="967740"/>
                  </a:lnTo>
                  <a:close/>
                </a:path>
              </a:pathLst>
            </a:custGeom>
            <a:solidFill>
              <a:srgbClr val="CC0065"/>
            </a:solidFill>
          </p:spPr>
          <p:txBody>
            <a:bodyPr wrap="square" lIns="0" tIns="0" rIns="0" bIns="0" rtlCol="0"/>
            <a:lstStyle/>
            <a:p>
              <a:endParaRPr sz="1634"/>
            </a:p>
          </p:txBody>
        </p:sp>
        <p:sp>
          <p:nvSpPr>
            <p:cNvPr id="36" name="object 36"/>
            <p:cNvSpPr/>
            <p:nvPr/>
          </p:nvSpPr>
          <p:spPr>
            <a:xfrm>
              <a:off x="4404237" y="2270760"/>
              <a:ext cx="1374647" cy="547116"/>
            </a:xfrm>
            <a:prstGeom prst="rect">
              <a:avLst/>
            </a:prstGeom>
            <a:blipFill>
              <a:blip r:embed="rId3" cstate="print"/>
              <a:stretch>
                <a:fillRect/>
              </a:stretch>
            </a:blipFill>
          </p:spPr>
          <p:txBody>
            <a:bodyPr wrap="square" lIns="0" tIns="0" rIns="0" bIns="0" rtlCol="0"/>
            <a:lstStyle/>
            <a:p>
              <a:endParaRPr sz="1634"/>
            </a:p>
          </p:txBody>
        </p:sp>
      </p:grpSp>
      <p:sp>
        <p:nvSpPr>
          <p:cNvPr id="43" name="object 43"/>
          <p:cNvSpPr txBox="1"/>
          <p:nvPr/>
        </p:nvSpPr>
        <p:spPr>
          <a:xfrm>
            <a:off x="6541722" y="5703548"/>
            <a:ext cx="2445252" cy="457974"/>
          </a:xfrm>
          <a:prstGeom prst="rect">
            <a:avLst/>
          </a:prstGeom>
        </p:spPr>
        <p:txBody>
          <a:bodyPr vert="horz" wrap="square" lIns="0" tIns="10950" rIns="0" bIns="0" rtlCol="0">
            <a:spAutoFit/>
          </a:bodyPr>
          <a:lstStyle/>
          <a:p>
            <a:pPr marL="11527" marR="4611">
              <a:spcBef>
                <a:spcPts val="86"/>
              </a:spcBef>
            </a:pPr>
            <a:r>
              <a:rPr sz="1452" b="1" spc="-9" dirty="0">
                <a:latin typeface="Comic Sans MS"/>
                <a:cs typeface="Comic Sans MS"/>
              </a:rPr>
              <a:t>Câbles </a:t>
            </a:r>
            <a:r>
              <a:rPr sz="1452" b="1" spc="-5" dirty="0">
                <a:latin typeface="Comic Sans MS"/>
                <a:cs typeface="Comic Sans MS"/>
              </a:rPr>
              <a:t>de précontrainte du  viaduc de</a:t>
            </a:r>
            <a:r>
              <a:rPr sz="1452" b="1" spc="18" dirty="0">
                <a:latin typeface="Comic Sans MS"/>
                <a:cs typeface="Comic Sans MS"/>
              </a:rPr>
              <a:t> </a:t>
            </a:r>
            <a:r>
              <a:rPr sz="1452" b="1" spc="-5" dirty="0">
                <a:latin typeface="Comic Sans MS"/>
                <a:cs typeface="Comic Sans MS"/>
              </a:rPr>
              <a:t>Sylans.</a:t>
            </a:r>
            <a:endParaRPr sz="1452">
              <a:latin typeface="Comic Sans MS"/>
              <a:cs typeface="Comic Sans MS"/>
            </a:endParaRPr>
          </a:p>
        </p:txBody>
      </p:sp>
    </p:spTree>
    <p:extLst>
      <p:ext uri="{BB962C8B-B14F-4D97-AF65-F5344CB8AC3E}">
        <p14:creationId xmlns:p14="http://schemas.microsoft.com/office/powerpoint/2010/main" val="38876626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1946" y="139655"/>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a:t>
            </a:r>
            <a:r>
              <a:rPr sz="2400" spc="-32" dirty="0"/>
              <a:t> </a:t>
            </a:r>
            <a:r>
              <a:rPr sz="2400" spc="-5" dirty="0"/>
              <a:t>caisson</a:t>
            </a:r>
            <a:endParaRPr sz="2400" dirty="0"/>
          </a:p>
        </p:txBody>
      </p:sp>
      <p:sp>
        <p:nvSpPr>
          <p:cNvPr id="3" name="object 3"/>
          <p:cNvSpPr txBox="1"/>
          <p:nvPr/>
        </p:nvSpPr>
        <p:spPr>
          <a:xfrm>
            <a:off x="3751957" y="338408"/>
            <a:ext cx="4333219" cy="319415"/>
          </a:xfrm>
          <a:prstGeom prst="rect">
            <a:avLst/>
          </a:prstGeom>
        </p:spPr>
        <p:txBody>
          <a:bodyPr vert="horz" wrap="square" lIns="0" tIns="11526" rIns="0" bIns="0" rtlCol="0">
            <a:spAutoFit/>
          </a:bodyPr>
          <a:lstStyle/>
          <a:p>
            <a:pPr marL="11527">
              <a:spcBef>
                <a:spcPts val="91"/>
              </a:spcBef>
            </a:pPr>
            <a:r>
              <a:rPr sz="2000" b="1" spc="-5" dirty="0">
                <a:solidFill>
                  <a:srgbClr val="FF9900"/>
                </a:solidFill>
                <a:latin typeface="Comic Sans MS"/>
                <a:cs typeface="Comic Sans MS"/>
              </a:rPr>
              <a:t>Construction par</a:t>
            </a:r>
            <a:r>
              <a:rPr sz="2000" b="1" dirty="0">
                <a:solidFill>
                  <a:srgbClr val="FF9900"/>
                </a:solidFill>
                <a:latin typeface="Comic Sans MS"/>
                <a:cs typeface="Comic Sans MS"/>
              </a:rPr>
              <a:t> </a:t>
            </a:r>
            <a:r>
              <a:rPr sz="2000" b="1" spc="-5" dirty="0">
                <a:solidFill>
                  <a:srgbClr val="FF9900"/>
                </a:solidFill>
                <a:latin typeface="Comic Sans MS"/>
                <a:cs typeface="Comic Sans MS"/>
              </a:rPr>
              <a:t>encorbellement</a:t>
            </a:r>
            <a:endParaRPr sz="2000" dirty="0">
              <a:latin typeface="Comic Sans MS"/>
              <a:cs typeface="Comic Sans MS"/>
            </a:endParaRPr>
          </a:p>
        </p:txBody>
      </p:sp>
      <p:grpSp>
        <p:nvGrpSpPr>
          <p:cNvPr id="4" name="object 4"/>
          <p:cNvGrpSpPr/>
          <p:nvPr/>
        </p:nvGrpSpPr>
        <p:grpSpPr>
          <a:xfrm>
            <a:off x="8040104" y="3224067"/>
            <a:ext cx="285270" cy="1113416"/>
            <a:chOff x="7488814" y="3552444"/>
            <a:chExt cx="314325" cy="1226820"/>
          </a:xfrm>
        </p:grpSpPr>
        <p:sp>
          <p:nvSpPr>
            <p:cNvPr id="5" name="object 5"/>
            <p:cNvSpPr/>
            <p:nvPr/>
          </p:nvSpPr>
          <p:spPr>
            <a:xfrm>
              <a:off x="7505577" y="3753611"/>
              <a:ext cx="291465" cy="1021080"/>
            </a:xfrm>
            <a:custGeom>
              <a:avLst/>
              <a:gdLst/>
              <a:ahLst/>
              <a:cxnLst/>
              <a:rect l="l" t="t" r="r" b="b"/>
              <a:pathLst>
                <a:path w="291465" h="1021079">
                  <a:moveTo>
                    <a:pt x="291083" y="1021079"/>
                  </a:moveTo>
                  <a:lnTo>
                    <a:pt x="291083" y="0"/>
                  </a:lnTo>
                  <a:lnTo>
                    <a:pt x="0" y="0"/>
                  </a:lnTo>
                  <a:lnTo>
                    <a:pt x="0" y="1021079"/>
                  </a:lnTo>
                  <a:lnTo>
                    <a:pt x="291083" y="1021079"/>
                  </a:lnTo>
                  <a:close/>
                </a:path>
              </a:pathLst>
            </a:custGeom>
            <a:solidFill>
              <a:srgbClr val="00CC98"/>
            </a:solidFill>
          </p:spPr>
          <p:txBody>
            <a:bodyPr wrap="square" lIns="0" tIns="0" rIns="0" bIns="0" rtlCol="0"/>
            <a:lstStyle/>
            <a:p>
              <a:endParaRPr sz="1634"/>
            </a:p>
          </p:txBody>
        </p:sp>
        <p:sp>
          <p:nvSpPr>
            <p:cNvPr id="6" name="object 6"/>
            <p:cNvSpPr/>
            <p:nvPr/>
          </p:nvSpPr>
          <p:spPr>
            <a:xfrm>
              <a:off x="7501006" y="3749040"/>
              <a:ext cx="300355" cy="1030605"/>
            </a:xfrm>
            <a:custGeom>
              <a:avLst/>
              <a:gdLst/>
              <a:ahLst/>
              <a:cxnLst/>
              <a:rect l="l" t="t" r="r" b="b"/>
              <a:pathLst>
                <a:path w="300354" h="1030604">
                  <a:moveTo>
                    <a:pt x="300228" y="1030224"/>
                  </a:moveTo>
                  <a:lnTo>
                    <a:pt x="300228" y="0"/>
                  </a:lnTo>
                  <a:lnTo>
                    <a:pt x="0" y="0"/>
                  </a:lnTo>
                  <a:lnTo>
                    <a:pt x="0" y="1030224"/>
                  </a:lnTo>
                  <a:lnTo>
                    <a:pt x="4572" y="1030224"/>
                  </a:lnTo>
                  <a:lnTo>
                    <a:pt x="4572" y="9144"/>
                  </a:lnTo>
                  <a:lnTo>
                    <a:pt x="9144" y="4572"/>
                  </a:lnTo>
                  <a:lnTo>
                    <a:pt x="9144" y="9144"/>
                  </a:lnTo>
                  <a:lnTo>
                    <a:pt x="291084" y="9144"/>
                  </a:lnTo>
                  <a:lnTo>
                    <a:pt x="291084" y="4572"/>
                  </a:lnTo>
                  <a:lnTo>
                    <a:pt x="295656" y="9144"/>
                  </a:lnTo>
                  <a:lnTo>
                    <a:pt x="295656" y="1030224"/>
                  </a:lnTo>
                  <a:lnTo>
                    <a:pt x="300228" y="1030224"/>
                  </a:lnTo>
                  <a:close/>
                </a:path>
                <a:path w="300354" h="1030604">
                  <a:moveTo>
                    <a:pt x="9144" y="9144"/>
                  </a:moveTo>
                  <a:lnTo>
                    <a:pt x="9144" y="4572"/>
                  </a:lnTo>
                  <a:lnTo>
                    <a:pt x="4572" y="9144"/>
                  </a:lnTo>
                  <a:lnTo>
                    <a:pt x="9144" y="9144"/>
                  </a:lnTo>
                  <a:close/>
                </a:path>
                <a:path w="300354" h="1030604">
                  <a:moveTo>
                    <a:pt x="9144" y="1019556"/>
                  </a:moveTo>
                  <a:lnTo>
                    <a:pt x="9144" y="9144"/>
                  </a:lnTo>
                  <a:lnTo>
                    <a:pt x="4572" y="9144"/>
                  </a:lnTo>
                  <a:lnTo>
                    <a:pt x="4572" y="1019556"/>
                  </a:lnTo>
                  <a:lnTo>
                    <a:pt x="9144" y="1019556"/>
                  </a:lnTo>
                  <a:close/>
                </a:path>
                <a:path w="300354" h="1030604">
                  <a:moveTo>
                    <a:pt x="295656" y="1019556"/>
                  </a:moveTo>
                  <a:lnTo>
                    <a:pt x="4572" y="1019556"/>
                  </a:lnTo>
                  <a:lnTo>
                    <a:pt x="9144" y="1025652"/>
                  </a:lnTo>
                  <a:lnTo>
                    <a:pt x="9144" y="1030224"/>
                  </a:lnTo>
                  <a:lnTo>
                    <a:pt x="291084" y="1030224"/>
                  </a:lnTo>
                  <a:lnTo>
                    <a:pt x="291084" y="1025652"/>
                  </a:lnTo>
                  <a:lnTo>
                    <a:pt x="295656" y="1019556"/>
                  </a:lnTo>
                  <a:close/>
                </a:path>
                <a:path w="300354" h="1030604">
                  <a:moveTo>
                    <a:pt x="9144" y="1030224"/>
                  </a:moveTo>
                  <a:lnTo>
                    <a:pt x="9144" y="1025652"/>
                  </a:lnTo>
                  <a:lnTo>
                    <a:pt x="4572" y="1019556"/>
                  </a:lnTo>
                  <a:lnTo>
                    <a:pt x="4572" y="1030224"/>
                  </a:lnTo>
                  <a:lnTo>
                    <a:pt x="9144" y="1030224"/>
                  </a:lnTo>
                  <a:close/>
                </a:path>
                <a:path w="300354" h="1030604">
                  <a:moveTo>
                    <a:pt x="295656" y="9144"/>
                  </a:moveTo>
                  <a:lnTo>
                    <a:pt x="291084" y="4572"/>
                  </a:lnTo>
                  <a:lnTo>
                    <a:pt x="291084" y="9144"/>
                  </a:lnTo>
                  <a:lnTo>
                    <a:pt x="295656" y="9144"/>
                  </a:lnTo>
                  <a:close/>
                </a:path>
                <a:path w="300354" h="1030604">
                  <a:moveTo>
                    <a:pt x="295656" y="1019556"/>
                  </a:moveTo>
                  <a:lnTo>
                    <a:pt x="295656" y="9144"/>
                  </a:lnTo>
                  <a:lnTo>
                    <a:pt x="291084" y="9144"/>
                  </a:lnTo>
                  <a:lnTo>
                    <a:pt x="291084" y="1019556"/>
                  </a:lnTo>
                  <a:lnTo>
                    <a:pt x="295656" y="1019556"/>
                  </a:lnTo>
                  <a:close/>
                </a:path>
                <a:path w="300354" h="1030604">
                  <a:moveTo>
                    <a:pt x="295656" y="1030224"/>
                  </a:moveTo>
                  <a:lnTo>
                    <a:pt x="295656" y="1019556"/>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7" name="object 7"/>
            <p:cNvSpPr/>
            <p:nvPr/>
          </p:nvSpPr>
          <p:spPr>
            <a:xfrm>
              <a:off x="7493385" y="3557015"/>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8" name="object 8"/>
            <p:cNvSpPr/>
            <p:nvPr/>
          </p:nvSpPr>
          <p:spPr>
            <a:xfrm>
              <a:off x="7488814" y="3552444"/>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grpSp>
      <p:grpSp>
        <p:nvGrpSpPr>
          <p:cNvPr id="9" name="object 9"/>
          <p:cNvGrpSpPr/>
          <p:nvPr/>
        </p:nvGrpSpPr>
        <p:grpSpPr>
          <a:xfrm>
            <a:off x="2278003" y="2561550"/>
            <a:ext cx="3713693" cy="1783079"/>
            <a:chOff x="1139833" y="2822448"/>
            <a:chExt cx="4091940" cy="1964689"/>
          </a:xfrm>
        </p:grpSpPr>
        <p:sp>
          <p:nvSpPr>
            <p:cNvPr id="10" name="object 10"/>
            <p:cNvSpPr/>
            <p:nvPr/>
          </p:nvSpPr>
          <p:spPr>
            <a:xfrm>
              <a:off x="1145929" y="2828543"/>
              <a:ext cx="4081779" cy="728980"/>
            </a:xfrm>
            <a:custGeom>
              <a:avLst/>
              <a:gdLst/>
              <a:ahLst/>
              <a:cxnLst/>
              <a:rect l="l" t="t" r="r" b="b"/>
              <a:pathLst>
                <a:path w="4081779" h="728979">
                  <a:moveTo>
                    <a:pt x="4081271" y="728471"/>
                  </a:moveTo>
                  <a:lnTo>
                    <a:pt x="4081271" y="0"/>
                  </a:lnTo>
                  <a:lnTo>
                    <a:pt x="0" y="0"/>
                  </a:lnTo>
                  <a:lnTo>
                    <a:pt x="0" y="728471"/>
                  </a:lnTo>
                  <a:lnTo>
                    <a:pt x="4081271" y="728471"/>
                  </a:lnTo>
                  <a:close/>
                </a:path>
              </a:pathLst>
            </a:custGeom>
            <a:solidFill>
              <a:srgbClr val="B1B1B1"/>
            </a:solidFill>
          </p:spPr>
          <p:txBody>
            <a:bodyPr wrap="square" lIns="0" tIns="0" rIns="0" bIns="0" rtlCol="0"/>
            <a:lstStyle/>
            <a:p>
              <a:endParaRPr sz="1634"/>
            </a:p>
          </p:txBody>
        </p:sp>
        <p:sp>
          <p:nvSpPr>
            <p:cNvPr id="11" name="object 11"/>
            <p:cNvSpPr/>
            <p:nvPr/>
          </p:nvSpPr>
          <p:spPr>
            <a:xfrm>
              <a:off x="1141357" y="2822448"/>
              <a:ext cx="4090670" cy="739140"/>
            </a:xfrm>
            <a:custGeom>
              <a:avLst/>
              <a:gdLst/>
              <a:ahLst/>
              <a:cxnLst/>
              <a:rect l="l" t="t" r="r" b="b"/>
              <a:pathLst>
                <a:path w="4090670" h="739139">
                  <a:moveTo>
                    <a:pt x="4090413" y="739140"/>
                  </a:moveTo>
                  <a:lnTo>
                    <a:pt x="4090413" y="0"/>
                  </a:lnTo>
                  <a:lnTo>
                    <a:pt x="0" y="0"/>
                  </a:lnTo>
                  <a:lnTo>
                    <a:pt x="0" y="739140"/>
                  </a:lnTo>
                  <a:lnTo>
                    <a:pt x="4572" y="739140"/>
                  </a:lnTo>
                  <a:lnTo>
                    <a:pt x="4572" y="10668"/>
                  </a:lnTo>
                  <a:lnTo>
                    <a:pt x="9144" y="6096"/>
                  </a:lnTo>
                  <a:lnTo>
                    <a:pt x="9144" y="10668"/>
                  </a:lnTo>
                  <a:lnTo>
                    <a:pt x="4081269" y="10668"/>
                  </a:lnTo>
                  <a:lnTo>
                    <a:pt x="4081269" y="6096"/>
                  </a:lnTo>
                  <a:lnTo>
                    <a:pt x="4085841" y="10668"/>
                  </a:lnTo>
                  <a:lnTo>
                    <a:pt x="4085841" y="739140"/>
                  </a:lnTo>
                  <a:lnTo>
                    <a:pt x="4090413" y="739140"/>
                  </a:lnTo>
                  <a:close/>
                </a:path>
                <a:path w="4090670" h="739139">
                  <a:moveTo>
                    <a:pt x="9144" y="10668"/>
                  </a:moveTo>
                  <a:lnTo>
                    <a:pt x="9144" y="6096"/>
                  </a:lnTo>
                  <a:lnTo>
                    <a:pt x="4572" y="10668"/>
                  </a:lnTo>
                  <a:lnTo>
                    <a:pt x="9144" y="10668"/>
                  </a:lnTo>
                  <a:close/>
                </a:path>
                <a:path w="4090670" h="739139">
                  <a:moveTo>
                    <a:pt x="9144" y="729996"/>
                  </a:moveTo>
                  <a:lnTo>
                    <a:pt x="9144" y="10668"/>
                  </a:lnTo>
                  <a:lnTo>
                    <a:pt x="4572" y="10668"/>
                  </a:lnTo>
                  <a:lnTo>
                    <a:pt x="4572" y="729996"/>
                  </a:lnTo>
                  <a:lnTo>
                    <a:pt x="9144" y="729996"/>
                  </a:lnTo>
                  <a:close/>
                </a:path>
                <a:path w="4090670" h="739139">
                  <a:moveTo>
                    <a:pt x="4085841" y="729996"/>
                  </a:moveTo>
                  <a:lnTo>
                    <a:pt x="4572" y="729996"/>
                  </a:lnTo>
                  <a:lnTo>
                    <a:pt x="9144" y="734568"/>
                  </a:lnTo>
                  <a:lnTo>
                    <a:pt x="9144" y="739140"/>
                  </a:lnTo>
                  <a:lnTo>
                    <a:pt x="4081269" y="739140"/>
                  </a:lnTo>
                  <a:lnTo>
                    <a:pt x="4081269" y="734568"/>
                  </a:lnTo>
                  <a:lnTo>
                    <a:pt x="4085841" y="729996"/>
                  </a:lnTo>
                  <a:close/>
                </a:path>
                <a:path w="4090670" h="739139">
                  <a:moveTo>
                    <a:pt x="9144" y="739140"/>
                  </a:moveTo>
                  <a:lnTo>
                    <a:pt x="9144" y="734568"/>
                  </a:lnTo>
                  <a:lnTo>
                    <a:pt x="4572" y="729996"/>
                  </a:lnTo>
                  <a:lnTo>
                    <a:pt x="4572" y="739140"/>
                  </a:lnTo>
                  <a:lnTo>
                    <a:pt x="9144" y="739140"/>
                  </a:lnTo>
                  <a:close/>
                </a:path>
                <a:path w="4090670" h="739139">
                  <a:moveTo>
                    <a:pt x="4085841" y="10668"/>
                  </a:moveTo>
                  <a:lnTo>
                    <a:pt x="4081269" y="6096"/>
                  </a:lnTo>
                  <a:lnTo>
                    <a:pt x="4081269" y="10668"/>
                  </a:lnTo>
                  <a:lnTo>
                    <a:pt x="4085841" y="10668"/>
                  </a:lnTo>
                  <a:close/>
                </a:path>
                <a:path w="4090670" h="739139">
                  <a:moveTo>
                    <a:pt x="4085841" y="729996"/>
                  </a:moveTo>
                  <a:lnTo>
                    <a:pt x="4085841" y="10668"/>
                  </a:lnTo>
                  <a:lnTo>
                    <a:pt x="4081269" y="10668"/>
                  </a:lnTo>
                  <a:lnTo>
                    <a:pt x="4081269" y="729996"/>
                  </a:lnTo>
                  <a:lnTo>
                    <a:pt x="4085841" y="729996"/>
                  </a:lnTo>
                  <a:close/>
                </a:path>
                <a:path w="4090670" h="739139">
                  <a:moveTo>
                    <a:pt x="4085841" y="739140"/>
                  </a:moveTo>
                  <a:lnTo>
                    <a:pt x="4085841" y="729996"/>
                  </a:lnTo>
                  <a:lnTo>
                    <a:pt x="4081269" y="734568"/>
                  </a:lnTo>
                  <a:lnTo>
                    <a:pt x="4081269" y="739140"/>
                  </a:lnTo>
                  <a:lnTo>
                    <a:pt x="4085841" y="739140"/>
                  </a:lnTo>
                  <a:close/>
                </a:path>
              </a:pathLst>
            </a:custGeom>
            <a:solidFill>
              <a:srgbClr val="000000"/>
            </a:solidFill>
          </p:spPr>
          <p:txBody>
            <a:bodyPr wrap="square" lIns="0" tIns="0" rIns="0" bIns="0" rtlCol="0"/>
            <a:lstStyle/>
            <a:p>
              <a:endParaRPr sz="1634"/>
            </a:p>
          </p:txBody>
        </p:sp>
        <p:sp>
          <p:nvSpPr>
            <p:cNvPr id="12" name="object 12"/>
            <p:cNvSpPr/>
            <p:nvPr/>
          </p:nvSpPr>
          <p:spPr>
            <a:xfrm>
              <a:off x="1144405" y="2973323"/>
              <a:ext cx="4083050" cy="410209"/>
            </a:xfrm>
            <a:custGeom>
              <a:avLst/>
              <a:gdLst/>
              <a:ahLst/>
              <a:cxnLst/>
              <a:rect l="l" t="t" r="r" b="b"/>
              <a:pathLst>
                <a:path w="4083050" h="410210">
                  <a:moveTo>
                    <a:pt x="4082795" y="409955"/>
                  </a:moveTo>
                  <a:lnTo>
                    <a:pt x="4082795" y="0"/>
                  </a:lnTo>
                  <a:lnTo>
                    <a:pt x="0" y="0"/>
                  </a:lnTo>
                  <a:lnTo>
                    <a:pt x="0" y="409955"/>
                  </a:lnTo>
                  <a:lnTo>
                    <a:pt x="4082795" y="409955"/>
                  </a:lnTo>
                  <a:close/>
                </a:path>
              </a:pathLst>
            </a:custGeom>
            <a:solidFill>
              <a:srgbClr val="FFFFFF"/>
            </a:solidFill>
          </p:spPr>
          <p:txBody>
            <a:bodyPr wrap="square" lIns="0" tIns="0" rIns="0" bIns="0" rtlCol="0"/>
            <a:lstStyle/>
            <a:p>
              <a:endParaRPr sz="1634"/>
            </a:p>
          </p:txBody>
        </p:sp>
        <p:sp>
          <p:nvSpPr>
            <p:cNvPr id="13" name="object 13"/>
            <p:cNvSpPr/>
            <p:nvPr/>
          </p:nvSpPr>
          <p:spPr>
            <a:xfrm>
              <a:off x="1139833" y="2968752"/>
              <a:ext cx="4091940" cy="419100"/>
            </a:xfrm>
            <a:custGeom>
              <a:avLst/>
              <a:gdLst/>
              <a:ahLst/>
              <a:cxnLst/>
              <a:rect l="l" t="t" r="r" b="b"/>
              <a:pathLst>
                <a:path w="4091940" h="419100">
                  <a:moveTo>
                    <a:pt x="4091937" y="419100"/>
                  </a:moveTo>
                  <a:lnTo>
                    <a:pt x="4091937" y="0"/>
                  </a:lnTo>
                  <a:lnTo>
                    <a:pt x="0" y="0"/>
                  </a:lnTo>
                  <a:lnTo>
                    <a:pt x="0" y="419100"/>
                  </a:lnTo>
                  <a:lnTo>
                    <a:pt x="4572" y="419100"/>
                  </a:lnTo>
                  <a:lnTo>
                    <a:pt x="4572" y="9144"/>
                  </a:lnTo>
                  <a:lnTo>
                    <a:pt x="9144" y="4572"/>
                  </a:lnTo>
                  <a:lnTo>
                    <a:pt x="9144" y="9144"/>
                  </a:lnTo>
                  <a:lnTo>
                    <a:pt x="4082793" y="9144"/>
                  </a:lnTo>
                  <a:lnTo>
                    <a:pt x="4082793" y="4572"/>
                  </a:lnTo>
                  <a:lnTo>
                    <a:pt x="4087365" y="9144"/>
                  </a:lnTo>
                  <a:lnTo>
                    <a:pt x="4087365" y="419100"/>
                  </a:lnTo>
                  <a:lnTo>
                    <a:pt x="4091937" y="419100"/>
                  </a:lnTo>
                  <a:close/>
                </a:path>
                <a:path w="4091940" h="419100">
                  <a:moveTo>
                    <a:pt x="9144" y="9144"/>
                  </a:moveTo>
                  <a:lnTo>
                    <a:pt x="9144" y="4572"/>
                  </a:lnTo>
                  <a:lnTo>
                    <a:pt x="4572" y="9144"/>
                  </a:lnTo>
                  <a:lnTo>
                    <a:pt x="9144" y="9144"/>
                  </a:lnTo>
                  <a:close/>
                </a:path>
                <a:path w="4091940" h="419100">
                  <a:moveTo>
                    <a:pt x="9144" y="409956"/>
                  </a:moveTo>
                  <a:lnTo>
                    <a:pt x="9144" y="9144"/>
                  </a:lnTo>
                  <a:lnTo>
                    <a:pt x="4572" y="9144"/>
                  </a:lnTo>
                  <a:lnTo>
                    <a:pt x="4572" y="409956"/>
                  </a:lnTo>
                  <a:lnTo>
                    <a:pt x="9144" y="409956"/>
                  </a:lnTo>
                  <a:close/>
                </a:path>
                <a:path w="4091940" h="419100">
                  <a:moveTo>
                    <a:pt x="4087365" y="409956"/>
                  </a:moveTo>
                  <a:lnTo>
                    <a:pt x="4572" y="409956"/>
                  </a:lnTo>
                  <a:lnTo>
                    <a:pt x="9144" y="414528"/>
                  </a:lnTo>
                  <a:lnTo>
                    <a:pt x="9144" y="419100"/>
                  </a:lnTo>
                  <a:lnTo>
                    <a:pt x="4082793" y="419100"/>
                  </a:lnTo>
                  <a:lnTo>
                    <a:pt x="4082793" y="414528"/>
                  </a:lnTo>
                  <a:lnTo>
                    <a:pt x="4087365" y="409956"/>
                  </a:lnTo>
                  <a:close/>
                </a:path>
                <a:path w="4091940" h="419100">
                  <a:moveTo>
                    <a:pt x="9144" y="419100"/>
                  </a:moveTo>
                  <a:lnTo>
                    <a:pt x="9144" y="414528"/>
                  </a:lnTo>
                  <a:lnTo>
                    <a:pt x="4572" y="409956"/>
                  </a:lnTo>
                  <a:lnTo>
                    <a:pt x="4572" y="419100"/>
                  </a:lnTo>
                  <a:lnTo>
                    <a:pt x="9144" y="419100"/>
                  </a:lnTo>
                  <a:close/>
                </a:path>
                <a:path w="4091940" h="419100">
                  <a:moveTo>
                    <a:pt x="4087365" y="9144"/>
                  </a:moveTo>
                  <a:lnTo>
                    <a:pt x="4082793" y="4572"/>
                  </a:lnTo>
                  <a:lnTo>
                    <a:pt x="4082793" y="9144"/>
                  </a:lnTo>
                  <a:lnTo>
                    <a:pt x="4087365" y="9144"/>
                  </a:lnTo>
                  <a:close/>
                </a:path>
                <a:path w="4091940" h="419100">
                  <a:moveTo>
                    <a:pt x="4087365" y="409956"/>
                  </a:moveTo>
                  <a:lnTo>
                    <a:pt x="4087365" y="9144"/>
                  </a:lnTo>
                  <a:lnTo>
                    <a:pt x="4082793" y="9144"/>
                  </a:lnTo>
                  <a:lnTo>
                    <a:pt x="4082793" y="409956"/>
                  </a:lnTo>
                  <a:lnTo>
                    <a:pt x="4087365" y="409956"/>
                  </a:lnTo>
                  <a:close/>
                </a:path>
                <a:path w="4091940" h="419100">
                  <a:moveTo>
                    <a:pt x="4087365" y="419100"/>
                  </a:moveTo>
                  <a:lnTo>
                    <a:pt x="4087365" y="409956"/>
                  </a:lnTo>
                  <a:lnTo>
                    <a:pt x="4082793" y="414528"/>
                  </a:lnTo>
                  <a:lnTo>
                    <a:pt x="4082793" y="419100"/>
                  </a:lnTo>
                  <a:lnTo>
                    <a:pt x="4087365" y="419100"/>
                  </a:lnTo>
                  <a:close/>
                </a:path>
              </a:pathLst>
            </a:custGeom>
            <a:solidFill>
              <a:srgbClr val="000000"/>
            </a:solidFill>
          </p:spPr>
          <p:txBody>
            <a:bodyPr wrap="square" lIns="0" tIns="0" rIns="0" bIns="0" rtlCol="0"/>
            <a:lstStyle/>
            <a:p>
              <a:endParaRPr sz="1634"/>
            </a:p>
          </p:txBody>
        </p:sp>
        <p:sp>
          <p:nvSpPr>
            <p:cNvPr id="14" name="object 14"/>
            <p:cNvSpPr/>
            <p:nvPr/>
          </p:nvSpPr>
          <p:spPr>
            <a:xfrm>
              <a:off x="3102742" y="3761231"/>
              <a:ext cx="289560" cy="1021080"/>
            </a:xfrm>
            <a:custGeom>
              <a:avLst/>
              <a:gdLst/>
              <a:ahLst/>
              <a:cxnLst/>
              <a:rect l="l" t="t" r="r" b="b"/>
              <a:pathLst>
                <a:path w="289560" h="1021079">
                  <a:moveTo>
                    <a:pt x="289559" y="1021079"/>
                  </a:moveTo>
                  <a:lnTo>
                    <a:pt x="289559" y="0"/>
                  </a:lnTo>
                  <a:lnTo>
                    <a:pt x="0" y="0"/>
                  </a:lnTo>
                  <a:lnTo>
                    <a:pt x="0" y="1021079"/>
                  </a:lnTo>
                  <a:lnTo>
                    <a:pt x="289559" y="1021079"/>
                  </a:lnTo>
                  <a:close/>
                </a:path>
              </a:pathLst>
            </a:custGeom>
            <a:solidFill>
              <a:srgbClr val="00CC98"/>
            </a:solidFill>
          </p:spPr>
          <p:txBody>
            <a:bodyPr wrap="square" lIns="0" tIns="0" rIns="0" bIns="0" rtlCol="0"/>
            <a:lstStyle/>
            <a:p>
              <a:endParaRPr sz="1634"/>
            </a:p>
          </p:txBody>
        </p:sp>
        <p:sp>
          <p:nvSpPr>
            <p:cNvPr id="15" name="object 15"/>
            <p:cNvSpPr/>
            <p:nvPr/>
          </p:nvSpPr>
          <p:spPr>
            <a:xfrm>
              <a:off x="3096646" y="3756660"/>
              <a:ext cx="300355" cy="1030605"/>
            </a:xfrm>
            <a:custGeom>
              <a:avLst/>
              <a:gdLst/>
              <a:ahLst/>
              <a:cxnLst/>
              <a:rect l="l" t="t" r="r" b="b"/>
              <a:pathLst>
                <a:path w="300354" h="1030604">
                  <a:moveTo>
                    <a:pt x="300228" y="1030224"/>
                  </a:moveTo>
                  <a:lnTo>
                    <a:pt x="300228" y="0"/>
                  </a:lnTo>
                  <a:lnTo>
                    <a:pt x="0" y="0"/>
                  </a:lnTo>
                  <a:lnTo>
                    <a:pt x="0" y="1030224"/>
                  </a:lnTo>
                  <a:lnTo>
                    <a:pt x="6096" y="1030224"/>
                  </a:lnTo>
                  <a:lnTo>
                    <a:pt x="6096" y="9144"/>
                  </a:lnTo>
                  <a:lnTo>
                    <a:pt x="10668" y="4572"/>
                  </a:lnTo>
                  <a:lnTo>
                    <a:pt x="10668" y="9144"/>
                  </a:lnTo>
                  <a:lnTo>
                    <a:pt x="291084" y="9144"/>
                  </a:lnTo>
                  <a:lnTo>
                    <a:pt x="291084" y="4572"/>
                  </a:lnTo>
                  <a:lnTo>
                    <a:pt x="295656" y="9144"/>
                  </a:lnTo>
                  <a:lnTo>
                    <a:pt x="295656" y="1030224"/>
                  </a:lnTo>
                  <a:lnTo>
                    <a:pt x="300228" y="1030224"/>
                  </a:lnTo>
                  <a:close/>
                </a:path>
                <a:path w="300354" h="1030604">
                  <a:moveTo>
                    <a:pt x="10668" y="9144"/>
                  </a:moveTo>
                  <a:lnTo>
                    <a:pt x="10668" y="4572"/>
                  </a:lnTo>
                  <a:lnTo>
                    <a:pt x="6096" y="9144"/>
                  </a:lnTo>
                  <a:lnTo>
                    <a:pt x="10668" y="9144"/>
                  </a:lnTo>
                  <a:close/>
                </a:path>
                <a:path w="300354" h="1030604">
                  <a:moveTo>
                    <a:pt x="10668" y="1021080"/>
                  </a:moveTo>
                  <a:lnTo>
                    <a:pt x="10668" y="9144"/>
                  </a:lnTo>
                  <a:lnTo>
                    <a:pt x="6096" y="9144"/>
                  </a:lnTo>
                  <a:lnTo>
                    <a:pt x="6096" y="1021080"/>
                  </a:lnTo>
                  <a:lnTo>
                    <a:pt x="10668" y="1021080"/>
                  </a:lnTo>
                  <a:close/>
                </a:path>
                <a:path w="300354" h="1030604">
                  <a:moveTo>
                    <a:pt x="295656" y="1021080"/>
                  </a:moveTo>
                  <a:lnTo>
                    <a:pt x="6096" y="1021080"/>
                  </a:lnTo>
                  <a:lnTo>
                    <a:pt x="10668" y="1025652"/>
                  </a:lnTo>
                  <a:lnTo>
                    <a:pt x="10668" y="1030224"/>
                  </a:lnTo>
                  <a:lnTo>
                    <a:pt x="291084" y="1030224"/>
                  </a:lnTo>
                  <a:lnTo>
                    <a:pt x="291084" y="1025652"/>
                  </a:lnTo>
                  <a:lnTo>
                    <a:pt x="295656" y="1021080"/>
                  </a:lnTo>
                  <a:close/>
                </a:path>
                <a:path w="300354" h="1030604">
                  <a:moveTo>
                    <a:pt x="10668" y="1030224"/>
                  </a:moveTo>
                  <a:lnTo>
                    <a:pt x="10668" y="1025652"/>
                  </a:lnTo>
                  <a:lnTo>
                    <a:pt x="6096" y="1021080"/>
                  </a:lnTo>
                  <a:lnTo>
                    <a:pt x="6096" y="1030224"/>
                  </a:lnTo>
                  <a:lnTo>
                    <a:pt x="10668" y="1030224"/>
                  </a:lnTo>
                  <a:close/>
                </a:path>
                <a:path w="300354" h="1030604">
                  <a:moveTo>
                    <a:pt x="295656" y="9144"/>
                  </a:moveTo>
                  <a:lnTo>
                    <a:pt x="291084" y="4572"/>
                  </a:lnTo>
                  <a:lnTo>
                    <a:pt x="291084" y="9144"/>
                  </a:lnTo>
                  <a:lnTo>
                    <a:pt x="295656" y="9144"/>
                  </a:lnTo>
                  <a:close/>
                </a:path>
                <a:path w="300354" h="1030604">
                  <a:moveTo>
                    <a:pt x="295656" y="1021080"/>
                  </a:moveTo>
                  <a:lnTo>
                    <a:pt x="295656" y="9144"/>
                  </a:lnTo>
                  <a:lnTo>
                    <a:pt x="291084" y="9144"/>
                  </a:lnTo>
                  <a:lnTo>
                    <a:pt x="291084" y="1021080"/>
                  </a:lnTo>
                  <a:lnTo>
                    <a:pt x="295656" y="1021080"/>
                  </a:lnTo>
                  <a:close/>
                </a:path>
                <a:path w="300354" h="1030604">
                  <a:moveTo>
                    <a:pt x="295656" y="1030224"/>
                  </a:moveTo>
                  <a:lnTo>
                    <a:pt x="295656" y="1021080"/>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6" name="object 16"/>
            <p:cNvSpPr/>
            <p:nvPr/>
          </p:nvSpPr>
          <p:spPr>
            <a:xfrm>
              <a:off x="3089025" y="3564635"/>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17" name="object 17"/>
            <p:cNvSpPr/>
            <p:nvPr/>
          </p:nvSpPr>
          <p:spPr>
            <a:xfrm>
              <a:off x="3084449" y="3560076"/>
              <a:ext cx="746760" cy="1056640"/>
            </a:xfrm>
            <a:custGeom>
              <a:avLst/>
              <a:gdLst/>
              <a:ahLst/>
              <a:cxnLst/>
              <a:rect l="l" t="t" r="r" b="b"/>
              <a:pathLst>
                <a:path w="746760" h="1056639">
                  <a:moveTo>
                    <a:pt x="313944" y="0"/>
                  </a:moveTo>
                  <a:lnTo>
                    <a:pt x="304800" y="0"/>
                  </a:lnTo>
                  <a:lnTo>
                    <a:pt x="304800" y="9144"/>
                  </a:lnTo>
                  <a:lnTo>
                    <a:pt x="304800" y="198120"/>
                  </a:lnTo>
                  <a:lnTo>
                    <a:pt x="9144" y="198120"/>
                  </a:lnTo>
                  <a:lnTo>
                    <a:pt x="9144" y="9144"/>
                  </a:lnTo>
                  <a:lnTo>
                    <a:pt x="304800" y="9144"/>
                  </a:lnTo>
                  <a:lnTo>
                    <a:pt x="304800" y="0"/>
                  </a:lnTo>
                  <a:lnTo>
                    <a:pt x="0" y="0"/>
                  </a:lnTo>
                  <a:lnTo>
                    <a:pt x="0" y="207264"/>
                  </a:lnTo>
                  <a:lnTo>
                    <a:pt x="4572" y="207264"/>
                  </a:lnTo>
                  <a:lnTo>
                    <a:pt x="9144" y="207264"/>
                  </a:lnTo>
                  <a:lnTo>
                    <a:pt x="304800" y="207264"/>
                  </a:lnTo>
                  <a:lnTo>
                    <a:pt x="309372" y="207264"/>
                  </a:lnTo>
                  <a:lnTo>
                    <a:pt x="313944" y="207264"/>
                  </a:lnTo>
                  <a:lnTo>
                    <a:pt x="313944" y="0"/>
                  </a:lnTo>
                  <a:close/>
                </a:path>
                <a:path w="746760" h="1056639">
                  <a:moveTo>
                    <a:pt x="746760" y="1031748"/>
                  </a:moveTo>
                  <a:lnTo>
                    <a:pt x="367169" y="786561"/>
                  </a:lnTo>
                  <a:lnTo>
                    <a:pt x="382524" y="762000"/>
                  </a:lnTo>
                  <a:lnTo>
                    <a:pt x="288036" y="751332"/>
                  </a:lnTo>
                  <a:lnTo>
                    <a:pt x="336804" y="835152"/>
                  </a:lnTo>
                  <a:lnTo>
                    <a:pt x="339852" y="830275"/>
                  </a:lnTo>
                  <a:lnTo>
                    <a:pt x="351917" y="810971"/>
                  </a:lnTo>
                  <a:lnTo>
                    <a:pt x="729996" y="1056132"/>
                  </a:lnTo>
                  <a:lnTo>
                    <a:pt x="746760" y="1031748"/>
                  </a:lnTo>
                  <a:close/>
                </a:path>
              </a:pathLst>
            </a:custGeom>
            <a:solidFill>
              <a:srgbClr val="000000"/>
            </a:solidFill>
          </p:spPr>
          <p:txBody>
            <a:bodyPr wrap="square" lIns="0" tIns="0" rIns="0" bIns="0" rtlCol="0"/>
            <a:lstStyle/>
            <a:p>
              <a:endParaRPr sz="1634"/>
            </a:p>
          </p:txBody>
        </p:sp>
      </p:grpSp>
      <p:sp>
        <p:nvSpPr>
          <p:cNvPr id="18" name="object 18"/>
          <p:cNvSpPr txBox="1"/>
          <p:nvPr/>
        </p:nvSpPr>
        <p:spPr>
          <a:xfrm>
            <a:off x="9126783" y="3561087"/>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dirty="0">
              <a:latin typeface="Comic Sans MS"/>
              <a:cs typeface="Comic Sans MS"/>
            </a:endParaRPr>
          </a:p>
        </p:txBody>
      </p:sp>
      <p:grpSp>
        <p:nvGrpSpPr>
          <p:cNvPr id="19" name="object 19"/>
          <p:cNvGrpSpPr/>
          <p:nvPr/>
        </p:nvGrpSpPr>
        <p:grpSpPr>
          <a:xfrm>
            <a:off x="6242039" y="2556017"/>
            <a:ext cx="3809360" cy="1196404"/>
            <a:chOff x="5507614" y="2816352"/>
            <a:chExt cx="4197350" cy="1318260"/>
          </a:xfrm>
        </p:grpSpPr>
        <p:sp>
          <p:nvSpPr>
            <p:cNvPr id="20" name="object 20"/>
            <p:cNvSpPr/>
            <p:nvPr/>
          </p:nvSpPr>
          <p:spPr>
            <a:xfrm>
              <a:off x="8182234" y="3489960"/>
              <a:ext cx="489584" cy="645160"/>
            </a:xfrm>
            <a:custGeom>
              <a:avLst/>
              <a:gdLst/>
              <a:ahLst/>
              <a:cxnLst/>
              <a:rect l="l" t="t" r="r" b="b"/>
              <a:pathLst>
                <a:path w="489584" h="645160">
                  <a:moveTo>
                    <a:pt x="85344" y="42672"/>
                  </a:moveTo>
                  <a:lnTo>
                    <a:pt x="0" y="0"/>
                  </a:lnTo>
                  <a:lnTo>
                    <a:pt x="16764" y="94488"/>
                  </a:lnTo>
                  <a:lnTo>
                    <a:pt x="32004" y="82973"/>
                  </a:lnTo>
                  <a:lnTo>
                    <a:pt x="32004" y="65532"/>
                  </a:lnTo>
                  <a:lnTo>
                    <a:pt x="54864" y="48768"/>
                  </a:lnTo>
                  <a:lnTo>
                    <a:pt x="62970" y="59576"/>
                  </a:lnTo>
                  <a:lnTo>
                    <a:pt x="85344" y="42672"/>
                  </a:lnTo>
                  <a:close/>
                </a:path>
                <a:path w="489584" h="645160">
                  <a:moveTo>
                    <a:pt x="62970" y="59576"/>
                  </a:moveTo>
                  <a:lnTo>
                    <a:pt x="54864" y="48768"/>
                  </a:lnTo>
                  <a:lnTo>
                    <a:pt x="32004" y="65532"/>
                  </a:lnTo>
                  <a:lnTo>
                    <a:pt x="40353" y="76664"/>
                  </a:lnTo>
                  <a:lnTo>
                    <a:pt x="62970" y="59576"/>
                  </a:lnTo>
                  <a:close/>
                </a:path>
                <a:path w="489584" h="645160">
                  <a:moveTo>
                    <a:pt x="40353" y="76664"/>
                  </a:moveTo>
                  <a:lnTo>
                    <a:pt x="32004" y="65532"/>
                  </a:lnTo>
                  <a:lnTo>
                    <a:pt x="32004" y="82973"/>
                  </a:lnTo>
                  <a:lnTo>
                    <a:pt x="40353" y="76664"/>
                  </a:lnTo>
                  <a:close/>
                </a:path>
                <a:path w="489584" h="645160">
                  <a:moveTo>
                    <a:pt x="489204" y="627888"/>
                  </a:moveTo>
                  <a:lnTo>
                    <a:pt x="62970" y="59576"/>
                  </a:lnTo>
                  <a:lnTo>
                    <a:pt x="40353" y="76664"/>
                  </a:lnTo>
                  <a:lnTo>
                    <a:pt x="466344" y="644652"/>
                  </a:lnTo>
                  <a:lnTo>
                    <a:pt x="489204" y="627888"/>
                  </a:lnTo>
                  <a:close/>
                </a:path>
              </a:pathLst>
            </a:custGeom>
            <a:solidFill>
              <a:srgbClr val="000000"/>
            </a:solidFill>
          </p:spPr>
          <p:txBody>
            <a:bodyPr wrap="square" lIns="0" tIns="0" rIns="0" bIns="0" rtlCol="0"/>
            <a:lstStyle/>
            <a:p>
              <a:endParaRPr sz="1634"/>
            </a:p>
          </p:txBody>
        </p:sp>
        <p:sp>
          <p:nvSpPr>
            <p:cNvPr id="21" name="object 21"/>
            <p:cNvSpPr/>
            <p:nvPr/>
          </p:nvSpPr>
          <p:spPr>
            <a:xfrm>
              <a:off x="5512185" y="2820923"/>
              <a:ext cx="4188460" cy="728980"/>
            </a:xfrm>
            <a:custGeom>
              <a:avLst/>
              <a:gdLst/>
              <a:ahLst/>
              <a:cxnLst/>
              <a:rect l="l" t="t" r="r" b="b"/>
              <a:pathLst>
                <a:path w="4188459" h="728979">
                  <a:moveTo>
                    <a:pt x="4187951" y="728471"/>
                  </a:moveTo>
                  <a:lnTo>
                    <a:pt x="4187951" y="0"/>
                  </a:lnTo>
                  <a:lnTo>
                    <a:pt x="0" y="0"/>
                  </a:lnTo>
                  <a:lnTo>
                    <a:pt x="0" y="728471"/>
                  </a:lnTo>
                  <a:lnTo>
                    <a:pt x="4187951" y="728471"/>
                  </a:lnTo>
                  <a:close/>
                </a:path>
              </a:pathLst>
            </a:custGeom>
            <a:solidFill>
              <a:srgbClr val="B1B1B1"/>
            </a:solidFill>
          </p:spPr>
          <p:txBody>
            <a:bodyPr wrap="square" lIns="0" tIns="0" rIns="0" bIns="0" rtlCol="0"/>
            <a:lstStyle/>
            <a:p>
              <a:endParaRPr sz="1634"/>
            </a:p>
          </p:txBody>
        </p:sp>
        <p:sp>
          <p:nvSpPr>
            <p:cNvPr id="22" name="object 22"/>
            <p:cNvSpPr/>
            <p:nvPr/>
          </p:nvSpPr>
          <p:spPr>
            <a:xfrm>
              <a:off x="5507614" y="2816352"/>
              <a:ext cx="4197350" cy="739140"/>
            </a:xfrm>
            <a:custGeom>
              <a:avLst/>
              <a:gdLst/>
              <a:ahLst/>
              <a:cxnLst/>
              <a:rect l="l" t="t" r="r" b="b"/>
              <a:pathLst>
                <a:path w="4197350" h="739139">
                  <a:moveTo>
                    <a:pt x="4197096" y="739140"/>
                  </a:moveTo>
                  <a:lnTo>
                    <a:pt x="4197096" y="0"/>
                  </a:lnTo>
                  <a:lnTo>
                    <a:pt x="0" y="0"/>
                  </a:lnTo>
                  <a:lnTo>
                    <a:pt x="0" y="739140"/>
                  </a:lnTo>
                  <a:lnTo>
                    <a:pt x="4572" y="739140"/>
                  </a:lnTo>
                  <a:lnTo>
                    <a:pt x="4572" y="9144"/>
                  </a:lnTo>
                  <a:lnTo>
                    <a:pt x="9144" y="4572"/>
                  </a:lnTo>
                  <a:lnTo>
                    <a:pt x="9144" y="9144"/>
                  </a:lnTo>
                  <a:lnTo>
                    <a:pt x="4187952" y="9144"/>
                  </a:lnTo>
                  <a:lnTo>
                    <a:pt x="4187952" y="4572"/>
                  </a:lnTo>
                  <a:lnTo>
                    <a:pt x="4192524" y="9144"/>
                  </a:lnTo>
                  <a:lnTo>
                    <a:pt x="4192524" y="739140"/>
                  </a:lnTo>
                  <a:lnTo>
                    <a:pt x="4197096" y="739140"/>
                  </a:lnTo>
                  <a:close/>
                </a:path>
                <a:path w="4197350" h="739139">
                  <a:moveTo>
                    <a:pt x="9144" y="9144"/>
                  </a:moveTo>
                  <a:lnTo>
                    <a:pt x="9144" y="4572"/>
                  </a:lnTo>
                  <a:lnTo>
                    <a:pt x="4572" y="9144"/>
                  </a:lnTo>
                  <a:lnTo>
                    <a:pt x="9144" y="9144"/>
                  </a:lnTo>
                  <a:close/>
                </a:path>
                <a:path w="4197350" h="739139">
                  <a:moveTo>
                    <a:pt x="9144" y="728472"/>
                  </a:moveTo>
                  <a:lnTo>
                    <a:pt x="9144" y="9144"/>
                  </a:lnTo>
                  <a:lnTo>
                    <a:pt x="4572" y="9144"/>
                  </a:lnTo>
                  <a:lnTo>
                    <a:pt x="4572" y="728472"/>
                  </a:lnTo>
                  <a:lnTo>
                    <a:pt x="9144" y="728472"/>
                  </a:lnTo>
                  <a:close/>
                </a:path>
                <a:path w="4197350" h="739139">
                  <a:moveTo>
                    <a:pt x="4192524" y="728472"/>
                  </a:moveTo>
                  <a:lnTo>
                    <a:pt x="4572" y="728472"/>
                  </a:lnTo>
                  <a:lnTo>
                    <a:pt x="9144" y="733044"/>
                  </a:lnTo>
                  <a:lnTo>
                    <a:pt x="9144" y="739140"/>
                  </a:lnTo>
                  <a:lnTo>
                    <a:pt x="4187952" y="739140"/>
                  </a:lnTo>
                  <a:lnTo>
                    <a:pt x="4187952" y="733044"/>
                  </a:lnTo>
                  <a:lnTo>
                    <a:pt x="4192524" y="728472"/>
                  </a:lnTo>
                  <a:close/>
                </a:path>
                <a:path w="4197350" h="739139">
                  <a:moveTo>
                    <a:pt x="9144" y="739140"/>
                  </a:moveTo>
                  <a:lnTo>
                    <a:pt x="9144" y="733044"/>
                  </a:lnTo>
                  <a:lnTo>
                    <a:pt x="4572" y="728472"/>
                  </a:lnTo>
                  <a:lnTo>
                    <a:pt x="4572" y="739140"/>
                  </a:lnTo>
                  <a:lnTo>
                    <a:pt x="9144" y="739140"/>
                  </a:lnTo>
                  <a:close/>
                </a:path>
                <a:path w="4197350" h="739139">
                  <a:moveTo>
                    <a:pt x="4192524" y="9144"/>
                  </a:moveTo>
                  <a:lnTo>
                    <a:pt x="4187952" y="4572"/>
                  </a:lnTo>
                  <a:lnTo>
                    <a:pt x="4187952" y="9144"/>
                  </a:lnTo>
                  <a:lnTo>
                    <a:pt x="4192524" y="9144"/>
                  </a:lnTo>
                  <a:close/>
                </a:path>
                <a:path w="4197350" h="739139">
                  <a:moveTo>
                    <a:pt x="4192524" y="728472"/>
                  </a:moveTo>
                  <a:lnTo>
                    <a:pt x="4192524" y="9144"/>
                  </a:lnTo>
                  <a:lnTo>
                    <a:pt x="4187952" y="9144"/>
                  </a:lnTo>
                  <a:lnTo>
                    <a:pt x="4187952" y="728472"/>
                  </a:lnTo>
                  <a:lnTo>
                    <a:pt x="4192524" y="728472"/>
                  </a:lnTo>
                  <a:close/>
                </a:path>
                <a:path w="4197350" h="739139">
                  <a:moveTo>
                    <a:pt x="4192524" y="739140"/>
                  </a:moveTo>
                  <a:lnTo>
                    <a:pt x="4192524" y="728472"/>
                  </a:lnTo>
                  <a:lnTo>
                    <a:pt x="4187952" y="733044"/>
                  </a:lnTo>
                  <a:lnTo>
                    <a:pt x="4187952" y="739140"/>
                  </a:lnTo>
                  <a:lnTo>
                    <a:pt x="4192524" y="739140"/>
                  </a:lnTo>
                  <a:close/>
                </a:path>
              </a:pathLst>
            </a:custGeom>
            <a:solidFill>
              <a:srgbClr val="000000"/>
            </a:solidFill>
          </p:spPr>
          <p:txBody>
            <a:bodyPr wrap="square" lIns="0" tIns="0" rIns="0" bIns="0" rtlCol="0"/>
            <a:lstStyle/>
            <a:p>
              <a:endParaRPr sz="1634"/>
            </a:p>
          </p:txBody>
        </p:sp>
        <p:sp>
          <p:nvSpPr>
            <p:cNvPr id="23" name="object 23"/>
            <p:cNvSpPr/>
            <p:nvPr/>
          </p:nvSpPr>
          <p:spPr>
            <a:xfrm>
              <a:off x="5512185" y="2967227"/>
              <a:ext cx="4188460" cy="410209"/>
            </a:xfrm>
            <a:custGeom>
              <a:avLst/>
              <a:gdLst/>
              <a:ahLst/>
              <a:cxnLst/>
              <a:rect l="l" t="t" r="r" b="b"/>
              <a:pathLst>
                <a:path w="4188459" h="410210">
                  <a:moveTo>
                    <a:pt x="4187951" y="409955"/>
                  </a:moveTo>
                  <a:lnTo>
                    <a:pt x="4187951" y="0"/>
                  </a:lnTo>
                  <a:lnTo>
                    <a:pt x="0" y="0"/>
                  </a:lnTo>
                  <a:lnTo>
                    <a:pt x="0" y="409955"/>
                  </a:lnTo>
                  <a:lnTo>
                    <a:pt x="4187951" y="409955"/>
                  </a:lnTo>
                  <a:close/>
                </a:path>
              </a:pathLst>
            </a:custGeom>
            <a:solidFill>
              <a:srgbClr val="FFFFFF"/>
            </a:solidFill>
          </p:spPr>
          <p:txBody>
            <a:bodyPr wrap="square" lIns="0" tIns="0" rIns="0" bIns="0" rtlCol="0"/>
            <a:lstStyle/>
            <a:p>
              <a:endParaRPr sz="1634"/>
            </a:p>
          </p:txBody>
        </p:sp>
        <p:sp>
          <p:nvSpPr>
            <p:cNvPr id="24" name="object 24"/>
            <p:cNvSpPr/>
            <p:nvPr/>
          </p:nvSpPr>
          <p:spPr>
            <a:xfrm>
              <a:off x="5507614" y="2962656"/>
              <a:ext cx="4197350" cy="419100"/>
            </a:xfrm>
            <a:custGeom>
              <a:avLst/>
              <a:gdLst/>
              <a:ahLst/>
              <a:cxnLst/>
              <a:rect l="l" t="t" r="r" b="b"/>
              <a:pathLst>
                <a:path w="4197350" h="419100">
                  <a:moveTo>
                    <a:pt x="4197096" y="419100"/>
                  </a:moveTo>
                  <a:lnTo>
                    <a:pt x="4197096" y="0"/>
                  </a:lnTo>
                  <a:lnTo>
                    <a:pt x="0" y="0"/>
                  </a:lnTo>
                  <a:lnTo>
                    <a:pt x="0" y="419100"/>
                  </a:lnTo>
                  <a:lnTo>
                    <a:pt x="4572" y="419100"/>
                  </a:lnTo>
                  <a:lnTo>
                    <a:pt x="4572" y="9144"/>
                  </a:lnTo>
                  <a:lnTo>
                    <a:pt x="9144" y="4572"/>
                  </a:lnTo>
                  <a:lnTo>
                    <a:pt x="9144" y="9144"/>
                  </a:lnTo>
                  <a:lnTo>
                    <a:pt x="4187952" y="9144"/>
                  </a:lnTo>
                  <a:lnTo>
                    <a:pt x="4187952" y="4572"/>
                  </a:lnTo>
                  <a:lnTo>
                    <a:pt x="4192524" y="9144"/>
                  </a:lnTo>
                  <a:lnTo>
                    <a:pt x="4192524" y="419100"/>
                  </a:lnTo>
                  <a:lnTo>
                    <a:pt x="4197096" y="419100"/>
                  </a:lnTo>
                  <a:close/>
                </a:path>
                <a:path w="4197350" h="419100">
                  <a:moveTo>
                    <a:pt x="9144" y="9144"/>
                  </a:moveTo>
                  <a:lnTo>
                    <a:pt x="9144" y="4572"/>
                  </a:lnTo>
                  <a:lnTo>
                    <a:pt x="4572" y="9144"/>
                  </a:lnTo>
                  <a:lnTo>
                    <a:pt x="9144" y="9144"/>
                  </a:lnTo>
                  <a:close/>
                </a:path>
                <a:path w="4197350" h="419100">
                  <a:moveTo>
                    <a:pt x="9144" y="409956"/>
                  </a:moveTo>
                  <a:lnTo>
                    <a:pt x="9144" y="9144"/>
                  </a:lnTo>
                  <a:lnTo>
                    <a:pt x="4572" y="9144"/>
                  </a:lnTo>
                  <a:lnTo>
                    <a:pt x="4572" y="409956"/>
                  </a:lnTo>
                  <a:lnTo>
                    <a:pt x="9144" y="409956"/>
                  </a:lnTo>
                  <a:close/>
                </a:path>
                <a:path w="4197350" h="419100">
                  <a:moveTo>
                    <a:pt x="4192524" y="409956"/>
                  </a:moveTo>
                  <a:lnTo>
                    <a:pt x="4572" y="409956"/>
                  </a:lnTo>
                  <a:lnTo>
                    <a:pt x="9144" y="414528"/>
                  </a:lnTo>
                  <a:lnTo>
                    <a:pt x="9144" y="419100"/>
                  </a:lnTo>
                  <a:lnTo>
                    <a:pt x="4187952" y="419100"/>
                  </a:lnTo>
                  <a:lnTo>
                    <a:pt x="4187952" y="414528"/>
                  </a:lnTo>
                  <a:lnTo>
                    <a:pt x="4192524" y="409956"/>
                  </a:lnTo>
                  <a:close/>
                </a:path>
                <a:path w="4197350" h="419100">
                  <a:moveTo>
                    <a:pt x="9144" y="419100"/>
                  </a:moveTo>
                  <a:lnTo>
                    <a:pt x="9144" y="414528"/>
                  </a:lnTo>
                  <a:lnTo>
                    <a:pt x="4572" y="409956"/>
                  </a:lnTo>
                  <a:lnTo>
                    <a:pt x="4572" y="419100"/>
                  </a:lnTo>
                  <a:lnTo>
                    <a:pt x="9144" y="419100"/>
                  </a:lnTo>
                  <a:close/>
                </a:path>
                <a:path w="4197350" h="419100">
                  <a:moveTo>
                    <a:pt x="4192524" y="9144"/>
                  </a:moveTo>
                  <a:lnTo>
                    <a:pt x="4187952" y="4572"/>
                  </a:lnTo>
                  <a:lnTo>
                    <a:pt x="4187952" y="9144"/>
                  </a:lnTo>
                  <a:lnTo>
                    <a:pt x="4192524" y="9144"/>
                  </a:lnTo>
                  <a:close/>
                </a:path>
                <a:path w="4197350" h="419100">
                  <a:moveTo>
                    <a:pt x="4192524" y="409956"/>
                  </a:moveTo>
                  <a:lnTo>
                    <a:pt x="4192524" y="9144"/>
                  </a:lnTo>
                  <a:lnTo>
                    <a:pt x="4187952" y="9144"/>
                  </a:lnTo>
                  <a:lnTo>
                    <a:pt x="4187952" y="409956"/>
                  </a:lnTo>
                  <a:lnTo>
                    <a:pt x="4192524" y="409956"/>
                  </a:lnTo>
                  <a:close/>
                </a:path>
                <a:path w="4197350" h="419100">
                  <a:moveTo>
                    <a:pt x="4192524" y="419100"/>
                  </a:moveTo>
                  <a:lnTo>
                    <a:pt x="4192524" y="409956"/>
                  </a:lnTo>
                  <a:lnTo>
                    <a:pt x="4187952" y="414528"/>
                  </a:lnTo>
                  <a:lnTo>
                    <a:pt x="4187952" y="419100"/>
                  </a:lnTo>
                  <a:lnTo>
                    <a:pt x="4192524" y="419100"/>
                  </a:lnTo>
                  <a:close/>
                </a:path>
              </a:pathLst>
            </a:custGeom>
            <a:solidFill>
              <a:srgbClr val="000000"/>
            </a:solidFill>
          </p:spPr>
          <p:txBody>
            <a:bodyPr wrap="square" lIns="0" tIns="0" rIns="0" bIns="0" rtlCol="0"/>
            <a:lstStyle/>
            <a:p>
              <a:endParaRPr sz="1634"/>
            </a:p>
          </p:txBody>
        </p:sp>
      </p:grpSp>
      <p:sp>
        <p:nvSpPr>
          <p:cNvPr id="25" name="object 25"/>
          <p:cNvSpPr txBox="1"/>
          <p:nvPr/>
        </p:nvSpPr>
        <p:spPr>
          <a:xfrm>
            <a:off x="2534808" y="3850160"/>
            <a:ext cx="855809"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d</a:t>
            </a:r>
            <a:r>
              <a:rPr sz="1452" spc="-5" dirty="0">
                <a:latin typeface="Comic Sans MS"/>
                <a:cs typeface="Comic Sans MS"/>
              </a:rPr>
              <a:t>éfor</a:t>
            </a:r>
            <a:r>
              <a:rPr sz="1452" spc="-9" dirty="0">
                <a:latin typeface="Comic Sans MS"/>
                <a:cs typeface="Comic Sans MS"/>
              </a:rPr>
              <a:t>m</a:t>
            </a:r>
            <a:r>
              <a:rPr sz="1452" spc="-5" dirty="0">
                <a:latin typeface="Comic Sans MS"/>
                <a:cs typeface="Comic Sans MS"/>
              </a:rPr>
              <a:t>ée</a:t>
            </a:r>
            <a:endParaRPr sz="1452">
              <a:latin typeface="Comic Sans MS"/>
              <a:cs typeface="Comic Sans MS"/>
            </a:endParaRPr>
          </a:p>
        </p:txBody>
      </p:sp>
      <p:grpSp>
        <p:nvGrpSpPr>
          <p:cNvPr id="26" name="object 26"/>
          <p:cNvGrpSpPr/>
          <p:nvPr/>
        </p:nvGrpSpPr>
        <p:grpSpPr>
          <a:xfrm>
            <a:off x="2265555" y="2291840"/>
            <a:ext cx="3734440" cy="1600392"/>
            <a:chOff x="1126117" y="2525268"/>
            <a:chExt cx="4114800" cy="1763395"/>
          </a:xfrm>
        </p:grpSpPr>
        <p:sp>
          <p:nvSpPr>
            <p:cNvPr id="27" name="object 27"/>
            <p:cNvSpPr/>
            <p:nvPr/>
          </p:nvSpPr>
          <p:spPr>
            <a:xfrm>
              <a:off x="2317882" y="3755136"/>
              <a:ext cx="147955" cy="533400"/>
            </a:xfrm>
            <a:custGeom>
              <a:avLst/>
              <a:gdLst/>
              <a:ahLst/>
              <a:cxnLst/>
              <a:rect l="l" t="t" r="r" b="b"/>
              <a:pathLst>
                <a:path w="147955" h="533400">
                  <a:moveTo>
                    <a:pt x="85251" y="110926"/>
                  </a:moveTo>
                  <a:lnTo>
                    <a:pt x="72917" y="108759"/>
                  </a:lnTo>
                  <a:lnTo>
                    <a:pt x="0" y="527304"/>
                  </a:lnTo>
                  <a:lnTo>
                    <a:pt x="12192" y="528828"/>
                  </a:lnTo>
                  <a:lnTo>
                    <a:pt x="85251" y="110926"/>
                  </a:lnTo>
                  <a:close/>
                </a:path>
                <a:path w="147955" h="533400">
                  <a:moveTo>
                    <a:pt x="111163" y="115478"/>
                  </a:moveTo>
                  <a:lnTo>
                    <a:pt x="97401" y="113061"/>
                  </a:lnTo>
                  <a:lnTo>
                    <a:pt x="25908" y="530352"/>
                  </a:lnTo>
                  <a:lnTo>
                    <a:pt x="38100" y="533400"/>
                  </a:lnTo>
                  <a:lnTo>
                    <a:pt x="111163" y="115478"/>
                  </a:lnTo>
                  <a:close/>
                </a:path>
                <a:path w="147955" h="533400">
                  <a:moveTo>
                    <a:pt x="147828" y="121920"/>
                  </a:moveTo>
                  <a:lnTo>
                    <a:pt x="111252" y="0"/>
                  </a:lnTo>
                  <a:lnTo>
                    <a:pt x="35052" y="102108"/>
                  </a:lnTo>
                  <a:lnTo>
                    <a:pt x="72917" y="108759"/>
                  </a:lnTo>
                  <a:lnTo>
                    <a:pt x="76200" y="89916"/>
                  </a:lnTo>
                  <a:lnTo>
                    <a:pt x="88392" y="92964"/>
                  </a:lnTo>
                  <a:lnTo>
                    <a:pt x="88392" y="111478"/>
                  </a:lnTo>
                  <a:lnTo>
                    <a:pt x="97401" y="113061"/>
                  </a:lnTo>
                  <a:lnTo>
                    <a:pt x="100584" y="94488"/>
                  </a:lnTo>
                  <a:lnTo>
                    <a:pt x="114300" y="97536"/>
                  </a:lnTo>
                  <a:lnTo>
                    <a:pt x="114300" y="116029"/>
                  </a:lnTo>
                  <a:lnTo>
                    <a:pt x="147828" y="121920"/>
                  </a:lnTo>
                  <a:close/>
                </a:path>
                <a:path w="147955" h="533400">
                  <a:moveTo>
                    <a:pt x="88392" y="92964"/>
                  </a:moveTo>
                  <a:lnTo>
                    <a:pt x="76200" y="89916"/>
                  </a:lnTo>
                  <a:lnTo>
                    <a:pt x="72917" y="108759"/>
                  </a:lnTo>
                  <a:lnTo>
                    <a:pt x="85251" y="110926"/>
                  </a:lnTo>
                  <a:lnTo>
                    <a:pt x="88392" y="92964"/>
                  </a:lnTo>
                  <a:close/>
                </a:path>
                <a:path w="147955" h="533400">
                  <a:moveTo>
                    <a:pt x="88392" y="111478"/>
                  </a:moveTo>
                  <a:lnTo>
                    <a:pt x="88392" y="92964"/>
                  </a:lnTo>
                  <a:lnTo>
                    <a:pt x="85251" y="110926"/>
                  </a:lnTo>
                  <a:lnTo>
                    <a:pt x="88392" y="111478"/>
                  </a:lnTo>
                  <a:close/>
                </a:path>
                <a:path w="147955" h="533400">
                  <a:moveTo>
                    <a:pt x="114300" y="97536"/>
                  </a:moveTo>
                  <a:lnTo>
                    <a:pt x="100584" y="94488"/>
                  </a:lnTo>
                  <a:lnTo>
                    <a:pt x="97401" y="113061"/>
                  </a:lnTo>
                  <a:lnTo>
                    <a:pt x="111163" y="115478"/>
                  </a:lnTo>
                  <a:lnTo>
                    <a:pt x="114300" y="97536"/>
                  </a:lnTo>
                  <a:close/>
                </a:path>
                <a:path w="147955" h="533400">
                  <a:moveTo>
                    <a:pt x="114300" y="116029"/>
                  </a:moveTo>
                  <a:lnTo>
                    <a:pt x="114300" y="97536"/>
                  </a:lnTo>
                  <a:lnTo>
                    <a:pt x="111163" y="115478"/>
                  </a:lnTo>
                  <a:lnTo>
                    <a:pt x="114300" y="116029"/>
                  </a:lnTo>
                  <a:close/>
                </a:path>
              </a:pathLst>
            </a:custGeom>
            <a:solidFill>
              <a:srgbClr val="000000"/>
            </a:solidFill>
          </p:spPr>
          <p:txBody>
            <a:bodyPr wrap="square" lIns="0" tIns="0" rIns="0" bIns="0" rtlCol="0"/>
            <a:lstStyle/>
            <a:p>
              <a:endParaRPr sz="1634"/>
            </a:p>
          </p:txBody>
        </p:sp>
        <p:sp>
          <p:nvSpPr>
            <p:cNvPr id="28" name="object 28"/>
            <p:cNvSpPr/>
            <p:nvPr/>
          </p:nvSpPr>
          <p:spPr>
            <a:xfrm>
              <a:off x="1126109" y="2525280"/>
              <a:ext cx="4114800" cy="1493520"/>
            </a:xfrm>
            <a:custGeom>
              <a:avLst/>
              <a:gdLst/>
              <a:ahLst/>
              <a:cxnLst/>
              <a:rect l="l" t="t" r="r" b="b"/>
              <a:pathLst>
                <a:path w="4114800" h="1493520">
                  <a:moveTo>
                    <a:pt x="4107180" y="761987"/>
                  </a:moveTo>
                  <a:lnTo>
                    <a:pt x="3855720" y="673595"/>
                  </a:lnTo>
                  <a:lnTo>
                    <a:pt x="3602736" y="586727"/>
                  </a:lnTo>
                  <a:lnTo>
                    <a:pt x="3476244" y="545579"/>
                  </a:lnTo>
                  <a:lnTo>
                    <a:pt x="3349752" y="505955"/>
                  </a:lnTo>
                  <a:lnTo>
                    <a:pt x="3223260" y="469379"/>
                  </a:lnTo>
                  <a:lnTo>
                    <a:pt x="3096768" y="434327"/>
                  </a:lnTo>
                  <a:lnTo>
                    <a:pt x="2968752" y="402323"/>
                  </a:lnTo>
                  <a:lnTo>
                    <a:pt x="2842260" y="373367"/>
                  </a:lnTo>
                  <a:lnTo>
                    <a:pt x="2714244" y="347459"/>
                  </a:lnTo>
                  <a:lnTo>
                    <a:pt x="2587752" y="326123"/>
                  </a:lnTo>
                  <a:lnTo>
                    <a:pt x="2459736" y="307835"/>
                  </a:lnTo>
                  <a:lnTo>
                    <a:pt x="2331720" y="294119"/>
                  </a:lnTo>
                  <a:lnTo>
                    <a:pt x="2202180" y="286499"/>
                  </a:lnTo>
                  <a:lnTo>
                    <a:pt x="2074164" y="283451"/>
                  </a:lnTo>
                  <a:lnTo>
                    <a:pt x="2062759" y="283730"/>
                  </a:lnTo>
                  <a:lnTo>
                    <a:pt x="2039112" y="245364"/>
                  </a:lnTo>
                  <a:lnTo>
                    <a:pt x="2014842" y="284848"/>
                  </a:lnTo>
                  <a:lnTo>
                    <a:pt x="1993950" y="285343"/>
                  </a:lnTo>
                  <a:lnTo>
                    <a:pt x="1530096" y="0"/>
                  </a:lnTo>
                  <a:lnTo>
                    <a:pt x="1501140" y="48768"/>
                  </a:lnTo>
                  <a:lnTo>
                    <a:pt x="1891550" y="289661"/>
                  </a:lnTo>
                  <a:lnTo>
                    <a:pt x="1816608" y="294119"/>
                  </a:lnTo>
                  <a:lnTo>
                    <a:pt x="1687068" y="306311"/>
                  </a:lnTo>
                  <a:lnTo>
                    <a:pt x="1557528" y="323075"/>
                  </a:lnTo>
                  <a:lnTo>
                    <a:pt x="1427988" y="344411"/>
                  </a:lnTo>
                  <a:lnTo>
                    <a:pt x="1298448" y="368795"/>
                  </a:lnTo>
                  <a:lnTo>
                    <a:pt x="1168908" y="396227"/>
                  </a:lnTo>
                  <a:lnTo>
                    <a:pt x="1039368" y="428231"/>
                  </a:lnTo>
                  <a:lnTo>
                    <a:pt x="908304" y="461759"/>
                  </a:lnTo>
                  <a:lnTo>
                    <a:pt x="778764" y="498335"/>
                  </a:lnTo>
                  <a:lnTo>
                    <a:pt x="649224" y="536435"/>
                  </a:lnTo>
                  <a:lnTo>
                    <a:pt x="519684" y="577583"/>
                  </a:lnTo>
                  <a:lnTo>
                    <a:pt x="259080" y="661403"/>
                  </a:lnTo>
                  <a:lnTo>
                    <a:pt x="0" y="748271"/>
                  </a:lnTo>
                  <a:lnTo>
                    <a:pt x="12192" y="784847"/>
                  </a:lnTo>
                  <a:lnTo>
                    <a:pt x="271272" y="697979"/>
                  </a:lnTo>
                  <a:lnTo>
                    <a:pt x="530352" y="612635"/>
                  </a:lnTo>
                  <a:lnTo>
                    <a:pt x="659892" y="573011"/>
                  </a:lnTo>
                  <a:lnTo>
                    <a:pt x="789432" y="534911"/>
                  </a:lnTo>
                  <a:lnTo>
                    <a:pt x="918972" y="498335"/>
                  </a:lnTo>
                  <a:lnTo>
                    <a:pt x="1048512" y="464807"/>
                  </a:lnTo>
                  <a:lnTo>
                    <a:pt x="1178052" y="432803"/>
                  </a:lnTo>
                  <a:lnTo>
                    <a:pt x="1306068" y="405371"/>
                  </a:lnTo>
                  <a:lnTo>
                    <a:pt x="1435608" y="380987"/>
                  </a:lnTo>
                  <a:lnTo>
                    <a:pt x="1563624" y="359651"/>
                  </a:lnTo>
                  <a:lnTo>
                    <a:pt x="1691640" y="342887"/>
                  </a:lnTo>
                  <a:lnTo>
                    <a:pt x="1819656" y="330695"/>
                  </a:lnTo>
                  <a:lnTo>
                    <a:pt x="1947672" y="324599"/>
                  </a:lnTo>
                  <a:lnTo>
                    <a:pt x="1948167" y="324599"/>
                  </a:lnTo>
                  <a:lnTo>
                    <a:pt x="1978799" y="343484"/>
                  </a:lnTo>
                  <a:lnTo>
                    <a:pt x="1949196" y="391668"/>
                  </a:lnTo>
                  <a:lnTo>
                    <a:pt x="2033016" y="399034"/>
                  </a:lnTo>
                  <a:lnTo>
                    <a:pt x="2139696" y="408432"/>
                  </a:lnTo>
                  <a:lnTo>
                    <a:pt x="2086279" y="321843"/>
                  </a:lnTo>
                  <a:lnTo>
                    <a:pt x="2202180" y="324599"/>
                  </a:lnTo>
                  <a:lnTo>
                    <a:pt x="2328672" y="332219"/>
                  </a:lnTo>
                  <a:lnTo>
                    <a:pt x="2455164" y="345935"/>
                  </a:lnTo>
                  <a:lnTo>
                    <a:pt x="2581656" y="362699"/>
                  </a:lnTo>
                  <a:lnTo>
                    <a:pt x="2708148" y="385559"/>
                  </a:lnTo>
                  <a:lnTo>
                    <a:pt x="2834640" y="409943"/>
                  </a:lnTo>
                  <a:lnTo>
                    <a:pt x="2961132" y="438899"/>
                  </a:lnTo>
                  <a:lnTo>
                    <a:pt x="3087624" y="470903"/>
                  </a:lnTo>
                  <a:lnTo>
                    <a:pt x="3212592" y="505955"/>
                  </a:lnTo>
                  <a:lnTo>
                    <a:pt x="3339084" y="542531"/>
                  </a:lnTo>
                  <a:lnTo>
                    <a:pt x="3465576" y="582155"/>
                  </a:lnTo>
                  <a:lnTo>
                    <a:pt x="3590544" y="623303"/>
                  </a:lnTo>
                  <a:lnTo>
                    <a:pt x="3843528" y="710171"/>
                  </a:lnTo>
                  <a:lnTo>
                    <a:pt x="4094988" y="798563"/>
                  </a:lnTo>
                  <a:lnTo>
                    <a:pt x="4107180" y="761987"/>
                  </a:lnTo>
                  <a:close/>
                </a:path>
                <a:path w="4114800" h="1493520">
                  <a:moveTo>
                    <a:pt x="4114800" y="1458455"/>
                  </a:moveTo>
                  <a:lnTo>
                    <a:pt x="3861816" y="1368539"/>
                  </a:lnTo>
                  <a:lnTo>
                    <a:pt x="3608832" y="1283195"/>
                  </a:lnTo>
                  <a:lnTo>
                    <a:pt x="3482340" y="1242047"/>
                  </a:lnTo>
                  <a:lnTo>
                    <a:pt x="3355848" y="1202423"/>
                  </a:lnTo>
                  <a:lnTo>
                    <a:pt x="3229356" y="1164323"/>
                  </a:lnTo>
                  <a:lnTo>
                    <a:pt x="3102864" y="1129271"/>
                  </a:lnTo>
                  <a:lnTo>
                    <a:pt x="2976372" y="1097267"/>
                  </a:lnTo>
                  <a:lnTo>
                    <a:pt x="2848356" y="1068311"/>
                  </a:lnTo>
                  <a:lnTo>
                    <a:pt x="2720340" y="1042403"/>
                  </a:lnTo>
                  <a:lnTo>
                    <a:pt x="2593848" y="1021067"/>
                  </a:lnTo>
                  <a:lnTo>
                    <a:pt x="2465832" y="1002779"/>
                  </a:lnTo>
                  <a:lnTo>
                    <a:pt x="2337816" y="990587"/>
                  </a:lnTo>
                  <a:lnTo>
                    <a:pt x="2209800" y="981443"/>
                  </a:lnTo>
                  <a:lnTo>
                    <a:pt x="2080260" y="978395"/>
                  </a:lnTo>
                  <a:lnTo>
                    <a:pt x="1952244" y="981443"/>
                  </a:lnTo>
                  <a:lnTo>
                    <a:pt x="1822704" y="989063"/>
                  </a:lnTo>
                  <a:lnTo>
                    <a:pt x="1693164" y="1001255"/>
                  </a:lnTo>
                  <a:lnTo>
                    <a:pt x="1563624" y="1018019"/>
                  </a:lnTo>
                  <a:lnTo>
                    <a:pt x="1434084" y="1039355"/>
                  </a:lnTo>
                  <a:lnTo>
                    <a:pt x="1304544" y="1063739"/>
                  </a:lnTo>
                  <a:lnTo>
                    <a:pt x="1175004" y="1091171"/>
                  </a:lnTo>
                  <a:lnTo>
                    <a:pt x="1045464" y="1123175"/>
                  </a:lnTo>
                  <a:lnTo>
                    <a:pt x="915924" y="1156703"/>
                  </a:lnTo>
                  <a:lnTo>
                    <a:pt x="784860" y="1193279"/>
                  </a:lnTo>
                  <a:lnTo>
                    <a:pt x="655320" y="1231379"/>
                  </a:lnTo>
                  <a:lnTo>
                    <a:pt x="525780" y="1272527"/>
                  </a:lnTo>
                  <a:lnTo>
                    <a:pt x="265176" y="1356347"/>
                  </a:lnTo>
                  <a:lnTo>
                    <a:pt x="6096" y="1443215"/>
                  </a:lnTo>
                  <a:lnTo>
                    <a:pt x="18288" y="1479791"/>
                  </a:lnTo>
                  <a:lnTo>
                    <a:pt x="277368" y="1392923"/>
                  </a:lnTo>
                  <a:lnTo>
                    <a:pt x="537972" y="1309103"/>
                  </a:lnTo>
                  <a:lnTo>
                    <a:pt x="667512" y="1267955"/>
                  </a:lnTo>
                  <a:lnTo>
                    <a:pt x="797052" y="1229855"/>
                  </a:lnTo>
                  <a:lnTo>
                    <a:pt x="925068" y="1193279"/>
                  </a:lnTo>
                  <a:lnTo>
                    <a:pt x="1054608" y="1159751"/>
                  </a:lnTo>
                  <a:lnTo>
                    <a:pt x="1184148" y="1129271"/>
                  </a:lnTo>
                  <a:lnTo>
                    <a:pt x="1312164" y="1100315"/>
                  </a:lnTo>
                  <a:lnTo>
                    <a:pt x="1441704" y="1075931"/>
                  </a:lnTo>
                  <a:lnTo>
                    <a:pt x="1569720" y="1056119"/>
                  </a:lnTo>
                  <a:lnTo>
                    <a:pt x="1697736" y="1039355"/>
                  </a:lnTo>
                  <a:lnTo>
                    <a:pt x="1825752" y="1027163"/>
                  </a:lnTo>
                  <a:lnTo>
                    <a:pt x="1953768" y="1019543"/>
                  </a:lnTo>
                  <a:lnTo>
                    <a:pt x="2081784" y="1016495"/>
                  </a:lnTo>
                  <a:lnTo>
                    <a:pt x="2208276" y="1019543"/>
                  </a:lnTo>
                  <a:lnTo>
                    <a:pt x="2334768" y="1028687"/>
                  </a:lnTo>
                  <a:lnTo>
                    <a:pt x="2461260" y="1040879"/>
                  </a:lnTo>
                  <a:lnTo>
                    <a:pt x="2587752" y="1059167"/>
                  </a:lnTo>
                  <a:lnTo>
                    <a:pt x="2714244" y="1080503"/>
                  </a:lnTo>
                  <a:lnTo>
                    <a:pt x="2840736" y="1106411"/>
                  </a:lnTo>
                  <a:lnTo>
                    <a:pt x="2967228" y="1133843"/>
                  </a:lnTo>
                  <a:lnTo>
                    <a:pt x="3093720" y="1165847"/>
                  </a:lnTo>
                  <a:lnTo>
                    <a:pt x="3218688" y="1200899"/>
                  </a:lnTo>
                  <a:lnTo>
                    <a:pt x="3345180" y="1238999"/>
                  </a:lnTo>
                  <a:lnTo>
                    <a:pt x="3471672" y="1278623"/>
                  </a:lnTo>
                  <a:lnTo>
                    <a:pt x="3596640" y="1318247"/>
                  </a:lnTo>
                  <a:lnTo>
                    <a:pt x="3849624" y="1405115"/>
                  </a:lnTo>
                  <a:lnTo>
                    <a:pt x="4101084" y="1493507"/>
                  </a:lnTo>
                  <a:lnTo>
                    <a:pt x="4114800" y="1458455"/>
                  </a:lnTo>
                  <a:close/>
                </a:path>
              </a:pathLst>
            </a:custGeom>
            <a:solidFill>
              <a:srgbClr val="FF0000"/>
            </a:solidFill>
          </p:spPr>
          <p:txBody>
            <a:bodyPr wrap="square" lIns="0" tIns="0" rIns="0" bIns="0" rtlCol="0"/>
            <a:lstStyle/>
            <a:p>
              <a:endParaRPr sz="1634"/>
            </a:p>
          </p:txBody>
        </p:sp>
      </p:grpSp>
      <p:sp>
        <p:nvSpPr>
          <p:cNvPr id="29" name="object 29"/>
          <p:cNvSpPr txBox="1"/>
          <p:nvPr/>
        </p:nvSpPr>
        <p:spPr>
          <a:xfrm>
            <a:off x="125260" y="4253974"/>
            <a:ext cx="11966532" cy="1672922"/>
          </a:xfrm>
          <a:prstGeom prst="rect">
            <a:avLst/>
          </a:prstGeom>
        </p:spPr>
        <p:txBody>
          <a:bodyPr vert="horz" wrap="square" lIns="0" tIns="10950" rIns="0" bIns="0" rtlCol="0">
            <a:spAutoFit/>
          </a:bodyPr>
          <a:lstStyle/>
          <a:p>
            <a:pPr marR="2079961" algn="ctr">
              <a:spcBef>
                <a:spcPts val="86"/>
              </a:spcBef>
            </a:pPr>
            <a:r>
              <a:rPr sz="1452" spc="-9" dirty="0">
                <a:latin typeface="Comic Sans MS"/>
                <a:cs typeface="Comic Sans MS"/>
              </a:rPr>
              <a:t>pile</a:t>
            </a:r>
            <a:endParaRPr sz="1452" dirty="0">
              <a:latin typeface="Comic Sans MS"/>
              <a:cs typeface="Comic Sans MS"/>
            </a:endParaRPr>
          </a:p>
          <a:p>
            <a:pPr>
              <a:spcBef>
                <a:spcPts val="5"/>
              </a:spcBef>
            </a:pPr>
            <a:endParaRPr sz="2087" dirty="0">
              <a:latin typeface="Comic Sans MS"/>
              <a:cs typeface="Comic Sans MS"/>
            </a:endParaRPr>
          </a:p>
          <a:p>
            <a:pPr marL="11527" marR="300266"/>
            <a:r>
              <a:rPr sz="1815" dirty="0">
                <a:latin typeface="Comic Sans MS"/>
                <a:cs typeface="Comic Sans MS"/>
              </a:rPr>
              <a:t>Ces </a:t>
            </a:r>
            <a:r>
              <a:rPr sz="1815" spc="-5" dirty="0">
                <a:latin typeface="Comic Sans MS"/>
                <a:cs typeface="Comic Sans MS"/>
              </a:rPr>
              <a:t>ponts se construisent généralement par encorbellements successifs.  </a:t>
            </a:r>
            <a:r>
              <a:rPr sz="1815" dirty="0">
                <a:latin typeface="Comic Sans MS"/>
                <a:cs typeface="Comic Sans MS"/>
              </a:rPr>
              <a:t>On </a:t>
            </a:r>
            <a:r>
              <a:rPr sz="1815" spc="-5" dirty="0">
                <a:latin typeface="Comic Sans MS"/>
                <a:cs typeface="Comic Sans MS"/>
              </a:rPr>
              <a:t>commence au-dessus d’une </a:t>
            </a:r>
            <a:r>
              <a:rPr sz="1815" dirty="0">
                <a:latin typeface="Comic Sans MS"/>
                <a:cs typeface="Comic Sans MS"/>
              </a:rPr>
              <a:t>pile </a:t>
            </a:r>
            <a:r>
              <a:rPr sz="1815" spc="-5" dirty="0">
                <a:latin typeface="Comic Sans MS"/>
                <a:cs typeface="Comic Sans MS"/>
              </a:rPr>
              <a:t>et </a:t>
            </a:r>
            <a:r>
              <a:rPr sz="1815" dirty="0">
                <a:latin typeface="Comic Sans MS"/>
                <a:cs typeface="Comic Sans MS"/>
              </a:rPr>
              <a:t>on </a:t>
            </a:r>
            <a:r>
              <a:rPr sz="1815" spc="-5" dirty="0">
                <a:latin typeface="Comic Sans MS"/>
                <a:cs typeface="Comic Sans MS"/>
              </a:rPr>
              <a:t>construit </a:t>
            </a:r>
            <a:r>
              <a:rPr sz="1815" dirty="0">
                <a:latin typeface="Comic Sans MS"/>
                <a:cs typeface="Comic Sans MS"/>
              </a:rPr>
              <a:t>le </a:t>
            </a:r>
            <a:r>
              <a:rPr sz="1815" spc="-5" dirty="0">
                <a:latin typeface="Comic Sans MS"/>
                <a:cs typeface="Comic Sans MS"/>
              </a:rPr>
              <a:t>tablier de part et  d’autre en </a:t>
            </a:r>
            <a:r>
              <a:rPr sz="1815" dirty="0">
                <a:latin typeface="Comic Sans MS"/>
                <a:cs typeface="Comic Sans MS"/>
              </a:rPr>
              <a:t>porte à faux, tout </a:t>
            </a:r>
            <a:r>
              <a:rPr sz="1815" spc="-5" dirty="0">
                <a:latin typeface="Comic Sans MS"/>
                <a:cs typeface="Comic Sans MS"/>
              </a:rPr>
              <a:t>en maintenant l’équilibre. </a:t>
            </a:r>
            <a:r>
              <a:rPr sz="1815" dirty="0">
                <a:latin typeface="Comic Sans MS"/>
                <a:cs typeface="Comic Sans MS"/>
              </a:rPr>
              <a:t>Cette </a:t>
            </a:r>
            <a:r>
              <a:rPr sz="1815" spc="-5" dirty="0">
                <a:latin typeface="Comic Sans MS"/>
                <a:cs typeface="Comic Sans MS"/>
              </a:rPr>
              <a:t>méthode</a:t>
            </a:r>
            <a:r>
              <a:rPr sz="1815" spc="5" dirty="0">
                <a:latin typeface="Comic Sans MS"/>
                <a:cs typeface="Comic Sans MS"/>
              </a:rPr>
              <a:t> </a:t>
            </a:r>
            <a:r>
              <a:rPr sz="1815" dirty="0">
                <a:latin typeface="Comic Sans MS"/>
                <a:cs typeface="Comic Sans MS"/>
              </a:rPr>
              <a:t>à</a:t>
            </a:r>
          </a:p>
          <a:p>
            <a:pPr marL="11527" marR="4611"/>
            <a:r>
              <a:rPr sz="1815" dirty="0">
                <a:latin typeface="Comic Sans MS"/>
                <a:cs typeface="Comic Sans MS"/>
              </a:rPr>
              <a:t>le </a:t>
            </a:r>
            <a:r>
              <a:rPr sz="1815" spc="-5" dirty="0">
                <a:latin typeface="Comic Sans MS"/>
                <a:cs typeface="Comic Sans MS"/>
              </a:rPr>
              <a:t>désavantage de déformer </a:t>
            </a:r>
            <a:r>
              <a:rPr sz="1815" dirty="0">
                <a:latin typeface="Comic Sans MS"/>
                <a:cs typeface="Comic Sans MS"/>
              </a:rPr>
              <a:t>le </a:t>
            </a:r>
            <a:r>
              <a:rPr sz="1815" spc="-5" dirty="0">
                <a:latin typeface="Comic Sans MS"/>
                <a:cs typeface="Comic Sans MS"/>
              </a:rPr>
              <a:t>tablier d’une </a:t>
            </a:r>
            <a:r>
              <a:rPr sz="1815" dirty="0">
                <a:latin typeface="Comic Sans MS"/>
                <a:cs typeface="Comic Sans MS"/>
              </a:rPr>
              <a:t>façon </a:t>
            </a:r>
            <a:r>
              <a:rPr sz="1815" spc="-5" dirty="0">
                <a:latin typeface="Comic Sans MS"/>
                <a:cs typeface="Comic Sans MS"/>
              </a:rPr>
              <a:t>différente qu’en service,  </a:t>
            </a:r>
            <a:r>
              <a:rPr sz="1815" dirty="0">
                <a:latin typeface="Comic Sans MS"/>
                <a:cs typeface="Comic Sans MS"/>
              </a:rPr>
              <a:t>comme </a:t>
            </a:r>
            <a:r>
              <a:rPr sz="1815" spc="-5" dirty="0">
                <a:latin typeface="Comic Sans MS"/>
                <a:cs typeface="Comic Sans MS"/>
              </a:rPr>
              <a:t>représenté ci-dessus. Il </a:t>
            </a:r>
            <a:r>
              <a:rPr sz="1815" dirty="0">
                <a:latin typeface="Comic Sans MS"/>
                <a:cs typeface="Comic Sans MS"/>
              </a:rPr>
              <a:t>faut </a:t>
            </a:r>
            <a:r>
              <a:rPr sz="1815" spc="-5" dirty="0">
                <a:latin typeface="Comic Sans MS"/>
                <a:cs typeface="Comic Sans MS"/>
              </a:rPr>
              <a:t>donc mettre en place une  précontrainte provisoire différente de </a:t>
            </a:r>
            <a:r>
              <a:rPr sz="1815" dirty="0">
                <a:latin typeface="Comic Sans MS"/>
                <a:cs typeface="Comic Sans MS"/>
              </a:rPr>
              <a:t>la </a:t>
            </a:r>
            <a:r>
              <a:rPr sz="1815" spc="-5" dirty="0">
                <a:latin typeface="Comic Sans MS"/>
                <a:cs typeface="Comic Sans MS"/>
              </a:rPr>
              <a:t>précontrainte de</a:t>
            </a:r>
            <a:r>
              <a:rPr sz="1815" spc="59" dirty="0">
                <a:latin typeface="Comic Sans MS"/>
                <a:cs typeface="Comic Sans MS"/>
              </a:rPr>
              <a:t> </a:t>
            </a:r>
            <a:r>
              <a:rPr sz="1815" spc="-5" dirty="0">
                <a:latin typeface="Comic Sans MS"/>
                <a:cs typeface="Comic Sans MS"/>
              </a:rPr>
              <a:t>service.</a:t>
            </a:r>
            <a:endParaRPr sz="1815" dirty="0">
              <a:latin typeface="Comic Sans MS"/>
              <a:cs typeface="Comic Sans MS"/>
            </a:endParaRPr>
          </a:p>
        </p:txBody>
      </p:sp>
      <p:sp>
        <p:nvSpPr>
          <p:cNvPr id="30" name="object 30"/>
          <p:cNvSpPr txBox="1"/>
          <p:nvPr/>
        </p:nvSpPr>
        <p:spPr>
          <a:xfrm>
            <a:off x="2722912" y="1967726"/>
            <a:ext cx="1121485" cy="234516"/>
          </a:xfrm>
          <a:prstGeom prst="rect">
            <a:avLst/>
          </a:prstGeom>
        </p:spPr>
        <p:txBody>
          <a:bodyPr vert="horz" wrap="square" lIns="0" tIns="10950" rIns="0" bIns="0" rtlCol="0">
            <a:spAutoFit/>
          </a:bodyPr>
          <a:lstStyle/>
          <a:p>
            <a:pPr marL="11527">
              <a:spcBef>
                <a:spcPts val="86"/>
              </a:spcBef>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a:latin typeface="Comic Sans MS"/>
              <a:cs typeface="Comic Sans MS"/>
            </a:endParaRPr>
          </a:p>
        </p:txBody>
      </p:sp>
      <p:sp>
        <p:nvSpPr>
          <p:cNvPr id="31" name="object 31"/>
          <p:cNvSpPr txBox="1"/>
          <p:nvPr/>
        </p:nvSpPr>
        <p:spPr>
          <a:xfrm>
            <a:off x="7858457" y="1951129"/>
            <a:ext cx="512909" cy="263118"/>
          </a:xfrm>
          <a:prstGeom prst="rect">
            <a:avLst/>
          </a:prstGeom>
        </p:spPr>
        <p:txBody>
          <a:bodyPr vert="horz" wrap="square" lIns="0" tIns="11526" rIns="0" bIns="0" rtlCol="0">
            <a:spAutoFit/>
          </a:bodyPr>
          <a:lstStyle/>
          <a:p>
            <a:pPr marL="11527">
              <a:spcBef>
                <a:spcPts val="91"/>
              </a:spcBef>
            </a:pPr>
            <a:r>
              <a:rPr sz="1634" spc="-5" dirty="0">
                <a:latin typeface="Comic Sans MS"/>
                <a:cs typeface="Comic Sans MS"/>
              </a:rPr>
              <a:t>flé</a:t>
            </a:r>
            <a:r>
              <a:rPr sz="1634" dirty="0">
                <a:latin typeface="Comic Sans MS"/>
                <a:cs typeface="Comic Sans MS"/>
              </a:rPr>
              <a:t>au</a:t>
            </a:r>
            <a:endParaRPr sz="1634">
              <a:latin typeface="Comic Sans MS"/>
              <a:cs typeface="Comic Sans MS"/>
            </a:endParaRPr>
          </a:p>
        </p:txBody>
      </p:sp>
      <p:sp>
        <p:nvSpPr>
          <p:cNvPr id="32" name="object 32"/>
          <p:cNvSpPr/>
          <p:nvPr/>
        </p:nvSpPr>
        <p:spPr>
          <a:xfrm>
            <a:off x="6244801" y="2315352"/>
            <a:ext cx="3805325" cy="171738"/>
          </a:xfrm>
          <a:custGeom>
            <a:avLst/>
            <a:gdLst/>
            <a:ahLst/>
            <a:cxnLst/>
            <a:rect l="l" t="t" r="r" b="b"/>
            <a:pathLst>
              <a:path w="4192904" h="189230">
                <a:moveTo>
                  <a:pt x="4192524" y="167640"/>
                </a:moveTo>
                <a:lnTo>
                  <a:pt x="4044696" y="19812"/>
                </a:lnTo>
                <a:lnTo>
                  <a:pt x="4044696" y="1524"/>
                </a:lnTo>
                <a:lnTo>
                  <a:pt x="163068" y="0"/>
                </a:lnTo>
                <a:lnTo>
                  <a:pt x="163068" y="17424"/>
                </a:lnTo>
                <a:lnTo>
                  <a:pt x="150876" y="6096"/>
                </a:lnTo>
                <a:lnTo>
                  <a:pt x="0" y="169164"/>
                </a:lnTo>
                <a:lnTo>
                  <a:pt x="21336" y="187452"/>
                </a:lnTo>
                <a:lnTo>
                  <a:pt x="169354" y="28968"/>
                </a:lnTo>
                <a:lnTo>
                  <a:pt x="4028910" y="30480"/>
                </a:lnTo>
                <a:lnTo>
                  <a:pt x="4021836" y="38100"/>
                </a:lnTo>
                <a:lnTo>
                  <a:pt x="4172712" y="188976"/>
                </a:lnTo>
                <a:lnTo>
                  <a:pt x="4192524" y="167640"/>
                </a:lnTo>
                <a:close/>
              </a:path>
            </a:pathLst>
          </a:custGeom>
          <a:solidFill>
            <a:srgbClr val="CC0065"/>
          </a:solidFill>
        </p:spPr>
        <p:txBody>
          <a:bodyPr wrap="square" lIns="0" tIns="0" rIns="0" bIns="0" rtlCol="0"/>
          <a:lstStyle/>
          <a:p>
            <a:endParaRPr sz="1634"/>
          </a:p>
        </p:txBody>
      </p:sp>
    </p:spTree>
    <p:extLst>
      <p:ext uri="{BB962C8B-B14F-4D97-AF65-F5344CB8AC3E}">
        <p14:creationId xmlns:p14="http://schemas.microsoft.com/office/powerpoint/2010/main" val="3957227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70669" y="242655"/>
            <a:ext cx="3227131" cy="319415"/>
          </a:xfrm>
          <a:prstGeom prst="rect">
            <a:avLst/>
          </a:prstGeom>
        </p:spPr>
        <p:txBody>
          <a:bodyPr vert="horz" wrap="square" lIns="0" tIns="11526" rIns="0" bIns="0" rtlCol="0" anchor="ctr">
            <a:spAutoFit/>
          </a:bodyPr>
          <a:lstStyle/>
          <a:p>
            <a:pPr marL="1141125" marR="4611" indent="-1130175">
              <a:lnSpc>
                <a:spcPct val="100000"/>
              </a:lnSpc>
              <a:spcBef>
                <a:spcPts val="91"/>
              </a:spcBef>
            </a:pPr>
            <a:r>
              <a:rPr sz="2000" spc="-5" dirty="0"/>
              <a:t>QUELQUES TYPES  </a:t>
            </a:r>
            <a:r>
              <a:rPr sz="2000" dirty="0"/>
              <a:t>DE</a:t>
            </a:r>
            <a:r>
              <a:rPr sz="2000" spc="-18" dirty="0"/>
              <a:t> </a:t>
            </a:r>
            <a:r>
              <a:rPr sz="2000" dirty="0"/>
              <a:t>PONTS</a:t>
            </a:r>
          </a:p>
        </p:txBody>
      </p:sp>
      <p:sp>
        <p:nvSpPr>
          <p:cNvPr id="3" name="object 3"/>
          <p:cNvSpPr/>
          <p:nvPr/>
        </p:nvSpPr>
        <p:spPr>
          <a:xfrm>
            <a:off x="292100" y="914400"/>
            <a:ext cx="4546599" cy="5486400"/>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4991100" y="927100"/>
            <a:ext cx="6515100" cy="4330700"/>
          </a:xfrm>
          <a:prstGeom prst="rect">
            <a:avLst/>
          </a:prstGeom>
          <a:blipFill>
            <a:blip r:embed="rId3" cstate="print"/>
            <a:stretch>
              <a:fillRect/>
            </a:stretch>
          </a:blipFill>
        </p:spPr>
        <p:txBody>
          <a:bodyPr wrap="square" lIns="0" tIns="0" rIns="0" bIns="0" rtlCol="0"/>
          <a:lstStyle/>
          <a:p>
            <a:endParaRPr sz="1634"/>
          </a:p>
        </p:txBody>
      </p:sp>
      <p:sp>
        <p:nvSpPr>
          <p:cNvPr id="5" name="object 5"/>
          <p:cNvSpPr txBox="1"/>
          <p:nvPr/>
        </p:nvSpPr>
        <p:spPr>
          <a:xfrm>
            <a:off x="9575408" y="6261100"/>
            <a:ext cx="2451492" cy="257860"/>
          </a:xfrm>
          <a:prstGeom prst="rect">
            <a:avLst/>
          </a:prstGeom>
        </p:spPr>
        <p:txBody>
          <a:bodyPr vert="horz" wrap="square" lIns="0" tIns="11526" rIns="0" bIns="0" rtlCol="0">
            <a:spAutoFit/>
          </a:bodyPr>
          <a:lstStyle/>
          <a:p>
            <a:pPr marL="11527">
              <a:spcBef>
                <a:spcPts val="91"/>
              </a:spcBef>
            </a:pPr>
            <a:r>
              <a:rPr sz="1600" spc="-5" dirty="0">
                <a:latin typeface="Comic Sans MS"/>
                <a:cs typeface="Comic Sans MS"/>
              </a:rPr>
              <a:t>Petit catalogue illustré</a:t>
            </a:r>
            <a:r>
              <a:rPr sz="1600" spc="-50" dirty="0">
                <a:latin typeface="Comic Sans MS"/>
                <a:cs typeface="Comic Sans MS"/>
              </a:rPr>
              <a:t> </a:t>
            </a:r>
            <a:r>
              <a:rPr sz="1600" dirty="0">
                <a:latin typeface="Comic Sans MS"/>
                <a:cs typeface="Comic Sans MS"/>
              </a:rPr>
              <a:t>...</a:t>
            </a:r>
          </a:p>
        </p:txBody>
      </p:sp>
    </p:spTree>
    <p:extLst>
      <p:ext uri="{BB962C8B-B14F-4D97-AF65-F5344CB8AC3E}">
        <p14:creationId xmlns:p14="http://schemas.microsoft.com/office/powerpoint/2010/main" val="4630069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37997" y="203500"/>
            <a:ext cx="2651507"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32" dirty="0">
                <a:solidFill>
                  <a:srgbClr val="FF0000"/>
                </a:solidFill>
              </a:rPr>
              <a:t> </a:t>
            </a:r>
            <a:r>
              <a:rPr sz="2400" spc="-5" dirty="0">
                <a:solidFill>
                  <a:srgbClr val="FF0000"/>
                </a:solidFill>
              </a:rPr>
              <a:t>caisson</a:t>
            </a:r>
            <a:endParaRPr sz="2400" dirty="0">
              <a:solidFill>
                <a:srgbClr val="FF0000"/>
              </a:solidFill>
            </a:endParaRPr>
          </a:p>
        </p:txBody>
      </p:sp>
      <p:sp>
        <p:nvSpPr>
          <p:cNvPr id="3" name="object 3"/>
          <p:cNvSpPr txBox="1"/>
          <p:nvPr/>
        </p:nvSpPr>
        <p:spPr>
          <a:xfrm>
            <a:off x="3753341" y="436657"/>
            <a:ext cx="4333219" cy="346795"/>
          </a:xfrm>
          <a:prstGeom prst="rect">
            <a:avLst/>
          </a:prstGeom>
        </p:spPr>
        <p:txBody>
          <a:bodyPr vert="horz" wrap="square" lIns="0" tIns="11526" rIns="0" bIns="0" rtlCol="0">
            <a:spAutoFit/>
          </a:bodyPr>
          <a:lstStyle/>
          <a:p>
            <a:pPr marL="11527">
              <a:spcBef>
                <a:spcPts val="91"/>
              </a:spcBef>
            </a:pPr>
            <a:r>
              <a:rPr sz="2178" b="1" spc="-5" dirty="0">
                <a:solidFill>
                  <a:srgbClr val="FF9900"/>
                </a:solidFill>
                <a:latin typeface="Comic Sans MS"/>
                <a:cs typeface="Comic Sans MS"/>
              </a:rPr>
              <a:t>Construction par</a:t>
            </a:r>
            <a:r>
              <a:rPr sz="2178" b="1" dirty="0">
                <a:solidFill>
                  <a:srgbClr val="FF9900"/>
                </a:solidFill>
                <a:latin typeface="Comic Sans MS"/>
                <a:cs typeface="Comic Sans MS"/>
              </a:rPr>
              <a:t> </a:t>
            </a:r>
            <a:r>
              <a:rPr sz="2000" b="1" spc="-5" dirty="0">
                <a:solidFill>
                  <a:srgbClr val="FF9900"/>
                </a:solidFill>
                <a:latin typeface="Comic Sans MS"/>
                <a:cs typeface="Comic Sans MS"/>
              </a:rPr>
              <a:t>encorbellement</a:t>
            </a:r>
            <a:endParaRPr sz="2000" dirty="0">
              <a:latin typeface="Comic Sans MS"/>
              <a:cs typeface="Comic Sans MS"/>
            </a:endParaRPr>
          </a:p>
        </p:txBody>
      </p:sp>
      <p:grpSp>
        <p:nvGrpSpPr>
          <p:cNvPr id="4" name="object 4"/>
          <p:cNvGrpSpPr/>
          <p:nvPr/>
        </p:nvGrpSpPr>
        <p:grpSpPr>
          <a:xfrm>
            <a:off x="2278002" y="1133856"/>
            <a:ext cx="4890893" cy="2601325"/>
            <a:chOff x="1139833" y="2822448"/>
            <a:chExt cx="4168701" cy="1964817"/>
          </a:xfrm>
        </p:grpSpPr>
        <p:sp>
          <p:nvSpPr>
            <p:cNvPr id="5" name="object 5"/>
            <p:cNvSpPr/>
            <p:nvPr/>
          </p:nvSpPr>
          <p:spPr>
            <a:xfrm>
              <a:off x="1145929" y="2828543"/>
              <a:ext cx="4081779" cy="728980"/>
            </a:xfrm>
            <a:custGeom>
              <a:avLst/>
              <a:gdLst/>
              <a:ahLst/>
              <a:cxnLst/>
              <a:rect l="l" t="t" r="r" b="b"/>
              <a:pathLst>
                <a:path w="4081779" h="728979">
                  <a:moveTo>
                    <a:pt x="4081271" y="728471"/>
                  </a:moveTo>
                  <a:lnTo>
                    <a:pt x="4081271" y="0"/>
                  </a:lnTo>
                  <a:lnTo>
                    <a:pt x="0" y="0"/>
                  </a:lnTo>
                  <a:lnTo>
                    <a:pt x="0" y="728471"/>
                  </a:lnTo>
                  <a:lnTo>
                    <a:pt x="4081271" y="728471"/>
                  </a:lnTo>
                  <a:close/>
                </a:path>
              </a:pathLst>
            </a:custGeom>
            <a:solidFill>
              <a:srgbClr val="B1B1B1"/>
            </a:solidFill>
          </p:spPr>
          <p:txBody>
            <a:bodyPr wrap="square" lIns="0" tIns="0" rIns="0" bIns="0" rtlCol="0"/>
            <a:lstStyle/>
            <a:p>
              <a:endParaRPr sz="1634"/>
            </a:p>
          </p:txBody>
        </p:sp>
        <p:sp>
          <p:nvSpPr>
            <p:cNvPr id="6" name="object 6"/>
            <p:cNvSpPr/>
            <p:nvPr/>
          </p:nvSpPr>
          <p:spPr>
            <a:xfrm>
              <a:off x="1141357" y="2822448"/>
              <a:ext cx="4090670" cy="739140"/>
            </a:xfrm>
            <a:custGeom>
              <a:avLst/>
              <a:gdLst/>
              <a:ahLst/>
              <a:cxnLst/>
              <a:rect l="l" t="t" r="r" b="b"/>
              <a:pathLst>
                <a:path w="4090670" h="739139">
                  <a:moveTo>
                    <a:pt x="4090413" y="739140"/>
                  </a:moveTo>
                  <a:lnTo>
                    <a:pt x="4090413" y="0"/>
                  </a:lnTo>
                  <a:lnTo>
                    <a:pt x="0" y="0"/>
                  </a:lnTo>
                  <a:lnTo>
                    <a:pt x="0" y="739140"/>
                  </a:lnTo>
                  <a:lnTo>
                    <a:pt x="4572" y="739140"/>
                  </a:lnTo>
                  <a:lnTo>
                    <a:pt x="4572" y="10668"/>
                  </a:lnTo>
                  <a:lnTo>
                    <a:pt x="9144" y="6096"/>
                  </a:lnTo>
                  <a:lnTo>
                    <a:pt x="9144" y="10668"/>
                  </a:lnTo>
                  <a:lnTo>
                    <a:pt x="4081269" y="10668"/>
                  </a:lnTo>
                  <a:lnTo>
                    <a:pt x="4081269" y="6096"/>
                  </a:lnTo>
                  <a:lnTo>
                    <a:pt x="4085841" y="10668"/>
                  </a:lnTo>
                  <a:lnTo>
                    <a:pt x="4085841" y="739140"/>
                  </a:lnTo>
                  <a:lnTo>
                    <a:pt x="4090413" y="739140"/>
                  </a:lnTo>
                  <a:close/>
                </a:path>
                <a:path w="4090670" h="739139">
                  <a:moveTo>
                    <a:pt x="9144" y="10668"/>
                  </a:moveTo>
                  <a:lnTo>
                    <a:pt x="9144" y="6096"/>
                  </a:lnTo>
                  <a:lnTo>
                    <a:pt x="4572" y="10668"/>
                  </a:lnTo>
                  <a:lnTo>
                    <a:pt x="9144" y="10668"/>
                  </a:lnTo>
                  <a:close/>
                </a:path>
                <a:path w="4090670" h="739139">
                  <a:moveTo>
                    <a:pt x="9144" y="729996"/>
                  </a:moveTo>
                  <a:lnTo>
                    <a:pt x="9144" y="10668"/>
                  </a:lnTo>
                  <a:lnTo>
                    <a:pt x="4572" y="10668"/>
                  </a:lnTo>
                  <a:lnTo>
                    <a:pt x="4572" y="729996"/>
                  </a:lnTo>
                  <a:lnTo>
                    <a:pt x="9144" y="729996"/>
                  </a:lnTo>
                  <a:close/>
                </a:path>
                <a:path w="4090670" h="739139">
                  <a:moveTo>
                    <a:pt x="4085841" y="729996"/>
                  </a:moveTo>
                  <a:lnTo>
                    <a:pt x="4572" y="729996"/>
                  </a:lnTo>
                  <a:lnTo>
                    <a:pt x="9144" y="734568"/>
                  </a:lnTo>
                  <a:lnTo>
                    <a:pt x="9144" y="739140"/>
                  </a:lnTo>
                  <a:lnTo>
                    <a:pt x="4081269" y="739140"/>
                  </a:lnTo>
                  <a:lnTo>
                    <a:pt x="4081269" y="734568"/>
                  </a:lnTo>
                  <a:lnTo>
                    <a:pt x="4085841" y="729996"/>
                  </a:lnTo>
                  <a:close/>
                </a:path>
                <a:path w="4090670" h="739139">
                  <a:moveTo>
                    <a:pt x="9144" y="739140"/>
                  </a:moveTo>
                  <a:lnTo>
                    <a:pt x="9144" y="734568"/>
                  </a:lnTo>
                  <a:lnTo>
                    <a:pt x="4572" y="729996"/>
                  </a:lnTo>
                  <a:lnTo>
                    <a:pt x="4572" y="739140"/>
                  </a:lnTo>
                  <a:lnTo>
                    <a:pt x="9144" y="739140"/>
                  </a:lnTo>
                  <a:close/>
                </a:path>
                <a:path w="4090670" h="739139">
                  <a:moveTo>
                    <a:pt x="4085841" y="10668"/>
                  </a:moveTo>
                  <a:lnTo>
                    <a:pt x="4081269" y="6096"/>
                  </a:lnTo>
                  <a:lnTo>
                    <a:pt x="4081269" y="10668"/>
                  </a:lnTo>
                  <a:lnTo>
                    <a:pt x="4085841" y="10668"/>
                  </a:lnTo>
                  <a:close/>
                </a:path>
                <a:path w="4090670" h="739139">
                  <a:moveTo>
                    <a:pt x="4085841" y="729996"/>
                  </a:moveTo>
                  <a:lnTo>
                    <a:pt x="4085841" y="10668"/>
                  </a:lnTo>
                  <a:lnTo>
                    <a:pt x="4081269" y="10668"/>
                  </a:lnTo>
                  <a:lnTo>
                    <a:pt x="4081269" y="729996"/>
                  </a:lnTo>
                  <a:lnTo>
                    <a:pt x="4085841" y="729996"/>
                  </a:lnTo>
                  <a:close/>
                </a:path>
                <a:path w="4090670" h="739139">
                  <a:moveTo>
                    <a:pt x="4085841" y="739140"/>
                  </a:moveTo>
                  <a:lnTo>
                    <a:pt x="4085841" y="729996"/>
                  </a:lnTo>
                  <a:lnTo>
                    <a:pt x="4081269" y="734568"/>
                  </a:lnTo>
                  <a:lnTo>
                    <a:pt x="4081269" y="739140"/>
                  </a:lnTo>
                  <a:lnTo>
                    <a:pt x="4085841" y="739140"/>
                  </a:lnTo>
                  <a:close/>
                </a:path>
              </a:pathLst>
            </a:custGeom>
            <a:solidFill>
              <a:srgbClr val="000000"/>
            </a:solidFill>
          </p:spPr>
          <p:txBody>
            <a:bodyPr wrap="square" lIns="0" tIns="0" rIns="0" bIns="0" rtlCol="0"/>
            <a:lstStyle/>
            <a:p>
              <a:endParaRPr sz="1634"/>
            </a:p>
          </p:txBody>
        </p:sp>
        <p:sp>
          <p:nvSpPr>
            <p:cNvPr id="7" name="object 7"/>
            <p:cNvSpPr/>
            <p:nvPr/>
          </p:nvSpPr>
          <p:spPr>
            <a:xfrm>
              <a:off x="1144405" y="2966193"/>
              <a:ext cx="4164129" cy="417339"/>
            </a:xfrm>
            <a:custGeom>
              <a:avLst/>
              <a:gdLst/>
              <a:ahLst/>
              <a:cxnLst/>
              <a:rect l="l" t="t" r="r" b="b"/>
              <a:pathLst>
                <a:path w="4083050" h="410210">
                  <a:moveTo>
                    <a:pt x="4082795" y="409955"/>
                  </a:moveTo>
                  <a:lnTo>
                    <a:pt x="4082795" y="0"/>
                  </a:lnTo>
                  <a:lnTo>
                    <a:pt x="0" y="0"/>
                  </a:lnTo>
                  <a:lnTo>
                    <a:pt x="0" y="409955"/>
                  </a:lnTo>
                  <a:lnTo>
                    <a:pt x="4082795" y="409955"/>
                  </a:lnTo>
                  <a:close/>
                </a:path>
              </a:pathLst>
            </a:custGeom>
            <a:solidFill>
              <a:srgbClr val="FFFFFF"/>
            </a:solidFill>
          </p:spPr>
          <p:txBody>
            <a:bodyPr wrap="square" lIns="0" tIns="0" rIns="0" bIns="0" rtlCol="0"/>
            <a:lstStyle/>
            <a:p>
              <a:endParaRPr sz="1634"/>
            </a:p>
          </p:txBody>
        </p:sp>
        <p:sp>
          <p:nvSpPr>
            <p:cNvPr id="8" name="object 8"/>
            <p:cNvSpPr/>
            <p:nvPr/>
          </p:nvSpPr>
          <p:spPr>
            <a:xfrm>
              <a:off x="1139833" y="2968752"/>
              <a:ext cx="4091940" cy="419100"/>
            </a:xfrm>
            <a:custGeom>
              <a:avLst/>
              <a:gdLst/>
              <a:ahLst/>
              <a:cxnLst/>
              <a:rect l="l" t="t" r="r" b="b"/>
              <a:pathLst>
                <a:path w="4091940" h="419100">
                  <a:moveTo>
                    <a:pt x="4091937" y="419100"/>
                  </a:moveTo>
                  <a:lnTo>
                    <a:pt x="4091937" y="0"/>
                  </a:lnTo>
                  <a:lnTo>
                    <a:pt x="0" y="0"/>
                  </a:lnTo>
                  <a:lnTo>
                    <a:pt x="0" y="419100"/>
                  </a:lnTo>
                  <a:lnTo>
                    <a:pt x="4572" y="419100"/>
                  </a:lnTo>
                  <a:lnTo>
                    <a:pt x="4572" y="9144"/>
                  </a:lnTo>
                  <a:lnTo>
                    <a:pt x="9144" y="4572"/>
                  </a:lnTo>
                  <a:lnTo>
                    <a:pt x="9144" y="9144"/>
                  </a:lnTo>
                  <a:lnTo>
                    <a:pt x="4082793" y="9144"/>
                  </a:lnTo>
                  <a:lnTo>
                    <a:pt x="4082793" y="4572"/>
                  </a:lnTo>
                  <a:lnTo>
                    <a:pt x="4087365" y="9144"/>
                  </a:lnTo>
                  <a:lnTo>
                    <a:pt x="4087365" y="419100"/>
                  </a:lnTo>
                  <a:lnTo>
                    <a:pt x="4091937" y="419100"/>
                  </a:lnTo>
                  <a:close/>
                </a:path>
                <a:path w="4091940" h="419100">
                  <a:moveTo>
                    <a:pt x="9144" y="9144"/>
                  </a:moveTo>
                  <a:lnTo>
                    <a:pt x="9144" y="4572"/>
                  </a:lnTo>
                  <a:lnTo>
                    <a:pt x="4572" y="9144"/>
                  </a:lnTo>
                  <a:lnTo>
                    <a:pt x="9144" y="9144"/>
                  </a:lnTo>
                  <a:close/>
                </a:path>
                <a:path w="4091940" h="419100">
                  <a:moveTo>
                    <a:pt x="9144" y="409956"/>
                  </a:moveTo>
                  <a:lnTo>
                    <a:pt x="9144" y="9144"/>
                  </a:lnTo>
                  <a:lnTo>
                    <a:pt x="4572" y="9144"/>
                  </a:lnTo>
                  <a:lnTo>
                    <a:pt x="4572" y="409956"/>
                  </a:lnTo>
                  <a:lnTo>
                    <a:pt x="9144" y="409956"/>
                  </a:lnTo>
                  <a:close/>
                </a:path>
                <a:path w="4091940" h="419100">
                  <a:moveTo>
                    <a:pt x="4087365" y="409956"/>
                  </a:moveTo>
                  <a:lnTo>
                    <a:pt x="4572" y="409956"/>
                  </a:lnTo>
                  <a:lnTo>
                    <a:pt x="9144" y="414528"/>
                  </a:lnTo>
                  <a:lnTo>
                    <a:pt x="9144" y="419100"/>
                  </a:lnTo>
                  <a:lnTo>
                    <a:pt x="4082793" y="419100"/>
                  </a:lnTo>
                  <a:lnTo>
                    <a:pt x="4082793" y="414528"/>
                  </a:lnTo>
                  <a:lnTo>
                    <a:pt x="4087365" y="409956"/>
                  </a:lnTo>
                  <a:close/>
                </a:path>
                <a:path w="4091940" h="419100">
                  <a:moveTo>
                    <a:pt x="9144" y="419100"/>
                  </a:moveTo>
                  <a:lnTo>
                    <a:pt x="9144" y="414528"/>
                  </a:lnTo>
                  <a:lnTo>
                    <a:pt x="4572" y="409956"/>
                  </a:lnTo>
                  <a:lnTo>
                    <a:pt x="4572" y="419100"/>
                  </a:lnTo>
                  <a:lnTo>
                    <a:pt x="9144" y="419100"/>
                  </a:lnTo>
                  <a:close/>
                </a:path>
                <a:path w="4091940" h="419100">
                  <a:moveTo>
                    <a:pt x="4087365" y="9144"/>
                  </a:moveTo>
                  <a:lnTo>
                    <a:pt x="4082793" y="4572"/>
                  </a:lnTo>
                  <a:lnTo>
                    <a:pt x="4082793" y="9144"/>
                  </a:lnTo>
                  <a:lnTo>
                    <a:pt x="4087365" y="9144"/>
                  </a:lnTo>
                  <a:close/>
                </a:path>
                <a:path w="4091940" h="419100">
                  <a:moveTo>
                    <a:pt x="4087365" y="409956"/>
                  </a:moveTo>
                  <a:lnTo>
                    <a:pt x="4087365" y="9144"/>
                  </a:lnTo>
                  <a:lnTo>
                    <a:pt x="4082793" y="9144"/>
                  </a:lnTo>
                  <a:lnTo>
                    <a:pt x="4082793" y="409956"/>
                  </a:lnTo>
                  <a:lnTo>
                    <a:pt x="4087365" y="409956"/>
                  </a:lnTo>
                  <a:close/>
                </a:path>
                <a:path w="4091940" h="419100">
                  <a:moveTo>
                    <a:pt x="4087365" y="419100"/>
                  </a:moveTo>
                  <a:lnTo>
                    <a:pt x="4087365" y="409956"/>
                  </a:lnTo>
                  <a:lnTo>
                    <a:pt x="4082793" y="414528"/>
                  </a:lnTo>
                  <a:lnTo>
                    <a:pt x="4082793" y="419100"/>
                  </a:lnTo>
                  <a:lnTo>
                    <a:pt x="4087365" y="419100"/>
                  </a:lnTo>
                  <a:close/>
                </a:path>
              </a:pathLst>
            </a:custGeom>
            <a:solidFill>
              <a:srgbClr val="000000"/>
            </a:solidFill>
          </p:spPr>
          <p:txBody>
            <a:bodyPr wrap="square" lIns="0" tIns="0" rIns="0" bIns="0" rtlCol="0"/>
            <a:lstStyle/>
            <a:p>
              <a:endParaRPr sz="1634"/>
            </a:p>
          </p:txBody>
        </p:sp>
        <p:sp>
          <p:nvSpPr>
            <p:cNvPr id="9" name="object 9"/>
            <p:cNvSpPr/>
            <p:nvPr/>
          </p:nvSpPr>
          <p:spPr>
            <a:xfrm>
              <a:off x="3053532" y="3761231"/>
              <a:ext cx="384494" cy="1021080"/>
            </a:xfrm>
            <a:custGeom>
              <a:avLst/>
              <a:gdLst/>
              <a:ahLst/>
              <a:cxnLst/>
              <a:rect l="l" t="t" r="r" b="b"/>
              <a:pathLst>
                <a:path w="289560" h="1021079">
                  <a:moveTo>
                    <a:pt x="289559" y="1021079"/>
                  </a:moveTo>
                  <a:lnTo>
                    <a:pt x="289559" y="0"/>
                  </a:lnTo>
                  <a:lnTo>
                    <a:pt x="0" y="0"/>
                  </a:lnTo>
                  <a:lnTo>
                    <a:pt x="0" y="1021079"/>
                  </a:lnTo>
                  <a:lnTo>
                    <a:pt x="289559" y="1021079"/>
                  </a:lnTo>
                  <a:close/>
                </a:path>
              </a:pathLst>
            </a:custGeom>
            <a:solidFill>
              <a:srgbClr val="00CC98"/>
            </a:solidFill>
          </p:spPr>
          <p:txBody>
            <a:bodyPr wrap="square" lIns="0" tIns="0" rIns="0" bIns="0" rtlCol="0"/>
            <a:lstStyle/>
            <a:p>
              <a:endParaRPr sz="1634" dirty="0"/>
            </a:p>
          </p:txBody>
        </p:sp>
        <p:sp>
          <p:nvSpPr>
            <p:cNvPr id="10" name="object 10"/>
            <p:cNvSpPr/>
            <p:nvPr/>
          </p:nvSpPr>
          <p:spPr>
            <a:xfrm>
              <a:off x="3096646" y="3756660"/>
              <a:ext cx="300355" cy="1030605"/>
            </a:xfrm>
            <a:custGeom>
              <a:avLst/>
              <a:gdLst/>
              <a:ahLst/>
              <a:cxnLst/>
              <a:rect l="l" t="t" r="r" b="b"/>
              <a:pathLst>
                <a:path w="300354" h="1030604">
                  <a:moveTo>
                    <a:pt x="300228" y="1030224"/>
                  </a:moveTo>
                  <a:lnTo>
                    <a:pt x="300228" y="0"/>
                  </a:lnTo>
                  <a:lnTo>
                    <a:pt x="0" y="0"/>
                  </a:lnTo>
                  <a:lnTo>
                    <a:pt x="0" y="1030224"/>
                  </a:lnTo>
                  <a:lnTo>
                    <a:pt x="6096" y="1030224"/>
                  </a:lnTo>
                  <a:lnTo>
                    <a:pt x="6096" y="9144"/>
                  </a:lnTo>
                  <a:lnTo>
                    <a:pt x="10668" y="4572"/>
                  </a:lnTo>
                  <a:lnTo>
                    <a:pt x="10668" y="9144"/>
                  </a:lnTo>
                  <a:lnTo>
                    <a:pt x="291084" y="9144"/>
                  </a:lnTo>
                  <a:lnTo>
                    <a:pt x="291084" y="4572"/>
                  </a:lnTo>
                  <a:lnTo>
                    <a:pt x="295656" y="9144"/>
                  </a:lnTo>
                  <a:lnTo>
                    <a:pt x="295656" y="1030224"/>
                  </a:lnTo>
                  <a:lnTo>
                    <a:pt x="300228" y="1030224"/>
                  </a:lnTo>
                  <a:close/>
                </a:path>
                <a:path w="300354" h="1030604">
                  <a:moveTo>
                    <a:pt x="10668" y="9144"/>
                  </a:moveTo>
                  <a:lnTo>
                    <a:pt x="10668" y="4572"/>
                  </a:lnTo>
                  <a:lnTo>
                    <a:pt x="6096" y="9144"/>
                  </a:lnTo>
                  <a:lnTo>
                    <a:pt x="10668" y="9144"/>
                  </a:lnTo>
                  <a:close/>
                </a:path>
                <a:path w="300354" h="1030604">
                  <a:moveTo>
                    <a:pt x="10668" y="1021080"/>
                  </a:moveTo>
                  <a:lnTo>
                    <a:pt x="10668" y="9144"/>
                  </a:lnTo>
                  <a:lnTo>
                    <a:pt x="6096" y="9144"/>
                  </a:lnTo>
                  <a:lnTo>
                    <a:pt x="6096" y="1021080"/>
                  </a:lnTo>
                  <a:lnTo>
                    <a:pt x="10668" y="1021080"/>
                  </a:lnTo>
                  <a:close/>
                </a:path>
                <a:path w="300354" h="1030604">
                  <a:moveTo>
                    <a:pt x="295656" y="1021080"/>
                  </a:moveTo>
                  <a:lnTo>
                    <a:pt x="6096" y="1021080"/>
                  </a:lnTo>
                  <a:lnTo>
                    <a:pt x="10668" y="1025652"/>
                  </a:lnTo>
                  <a:lnTo>
                    <a:pt x="10668" y="1030224"/>
                  </a:lnTo>
                  <a:lnTo>
                    <a:pt x="291084" y="1030224"/>
                  </a:lnTo>
                  <a:lnTo>
                    <a:pt x="291084" y="1025652"/>
                  </a:lnTo>
                  <a:lnTo>
                    <a:pt x="295656" y="1021080"/>
                  </a:lnTo>
                  <a:close/>
                </a:path>
                <a:path w="300354" h="1030604">
                  <a:moveTo>
                    <a:pt x="10668" y="1030224"/>
                  </a:moveTo>
                  <a:lnTo>
                    <a:pt x="10668" y="1025652"/>
                  </a:lnTo>
                  <a:lnTo>
                    <a:pt x="6096" y="1021080"/>
                  </a:lnTo>
                  <a:lnTo>
                    <a:pt x="6096" y="1030224"/>
                  </a:lnTo>
                  <a:lnTo>
                    <a:pt x="10668" y="1030224"/>
                  </a:lnTo>
                  <a:close/>
                </a:path>
                <a:path w="300354" h="1030604">
                  <a:moveTo>
                    <a:pt x="295656" y="9144"/>
                  </a:moveTo>
                  <a:lnTo>
                    <a:pt x="291084" y="4572"/>
                  </a:lnTo>
                  <a:lnTo>
                    <a:pt x="291084" y="9144"/>
                  </a:lnTo>
                  <a:lnTo>
                    <a:pt x="295656" y="9144"/>
                  </a:lnTo>
                  <a:close/>
                </a:path>
                <a:path w="300354" h="1030604">
                  <a:moveTo>
                    <a:pt x="295656" y="1021080"/>
                  </a:moveTo>
                  <a:lnTo>
                    <a:pt x="295656" y="9144"/>
                  </a:lnTo>
                  <a:lnTo>
                    <a:pt x="291084" y="9144"/>
                  </a:lnTo>
                  <a:lnTo>
                    <a:pt x="291084" y="1021080"/>
                  </a:lnTo>
                  <a:lnTo>
                    <a:pt x="295656" y="1021080"/>
                  </a:lnTo>
                  <a:close/>
                </a:path>
                <a:path w="300354" h="1030604">
                  <a:moveTo>
                    <a:pt x="295656" y="1030224"/>
                  </a:moveTo>
                  <a:lnTo>
                    <a:pt x="295656" y="1021080"/>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1" name="object 11"/>
            <p:cNvSpPr/>
            <p:nvPr/>
          </p:nvSpPr>
          <p:spPr>
            <a:xfrm>
              <a:off x="3089025" y="3564635"/>
              <a:ext cx="304800" cy="198120"/>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12" name="object 12"/>
            <p:cNvSpPr/>
            <p:nvPr/>
          </p:nvSpPr>
          <p:spPr>
            <a:xfrm>
              <a:off x="3084454" y="3560064"/>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grpSp>
      <p:grpSp>
        <p:nvGrpSpPr>
          <p:cNvPr id="13" name="object 13"/>
          <p:cNvGrpSpPr/>
          <p:nvPr/>
        </p:nvGrpSpPr>
        <p:grpSpPr>
          <a:xfrm>
            <a:off x="9436608" y="2151169"/>
            <a:ext cx="646176" cy="1702030"/>
            <a:chOff x="7488814" y="3552444"/>
            <a:chExt cx="314325" cy="1227201"/>
          </a:xfrm>
        </p:grpSpPr>
        <p:sp>
          <p:nvSpPr>
            <p:cNvPr id="14" name="object 14"/>
            <p:cNvSpPr/>
            <p:nvPr/>
          </p:nvSpPr>
          <p:spPr>
            <a:xfrm>
              <a:off x="7506606" y="3753611"/>
              <a:ext cx="284672" cy="1025653"/>
            </a:xfrm>
            <a:custGeom>
              <a:avLst/>
              <a:gdLst/>
              <a:ahLst/>
              <a:cxnLst/>
              <a:rect l="l" t="t" r="r" b="b"/>
              <a:pathLst>
                <a:path w="291465" h="1021079">
                  <a:moveTo>
                    <a:pt x="291083" y="1021079"/>
                  </a:moveTo>
                  <a:lnTo>
                    <a:pt x="291083" y="0"/>
                  </a:lnTo>
                  <a:lnTo>
                    <a:pt x="0" y="0"/>
                  </a:lnTo>
                  <a:lnTo>
                    <a:pt x="0" y="1021079"/>
                  </a:lnTo>
                  <a:lnTo>
                    <a:pt x="291083" y="1021079"/>
                  </a:lnTo>
                  <a:close/>
                </a:path>
              </a:pathLst>
            </a:custGeom>
            <a:solidFill>
              <a:srgbClr val="00CC98"/>
            </a:solidFill>
          </p:spPr>
          <p:txBody>
            <a:bodyPr wrap="square" lIns="0" tIns="0" rIns="0" bIns="0" rtlCol="0"/>
            <a:lstStyle/>
            <a:p>
              <a:endParaRPr sz="1634"/>
            </a:p>
          </p:txBody>
        </p:sp>
        <p:sp>
          <p:nvSpPr>
            <p:cNvPr id="15" name="object 15"/>
            <p:cNvSpPr/>
            <p:nvPr/>
          </p:nvSpPr>
          <p:spPr>
            <a:xfrm>
              <a:off x="7501006" y="3749040"/>
              <a:ext cx="300355" cy="1030605"/>
            </a:xfrm>
            <a:custGeom>
              <a:avLst/>
              <a:gdLst/>
              <a:ahLst/>
              <a:cxnLst/>
              <a:rect l="l" t="t" r="r" b="b"/>
              <a:pathLst>
                <a:path w="300354" h="1030604">
                  <a:moveTo>
                    <a:pt x="300228" y="1030224"/>
                  </a:moveTo>
                  <a:lnTo>
                    <a:pt x="300228" y="0"/>
                  </a:lnTo>
                  <a:lnTo>
                    <a:pt x="0" y="0"/>
                  </a:lnTo>
                  <a:lnTo>
                    <a:pt x="0" y="1030224"/>
                  </a:lnTo>
                  <a:lnTo>
                    <a:pt x="4572" y="1030224"/>
                  </a:lnTo>
                  <a:lnTo>
                    <a:pt x="4572" y="9144"/>
                  </a:lnTo>
                  <a:lnTo>
                    <a:pt x="9144" y="4572"/>
                  </a:lnTo>
                  <a:lnTo>
                    <a:pt x="9144" y="9144"/>
                  </a:lnTo>
                  <a:lnTo>
                    <a:pt x="291084" y="9144"/>
                  </a:lnTo>
                  <a:lnTo>
                    <a:pt x="291084" y="4572"/>
                  </a:lnTo>
                  <a:lnTo>
                    <a:pt x="295656" y="9144"/>
                  </a:lnTo>
                  <a:lnTo>
                    <a:pt x="295656" y="1030224"/>
                  </a:lnTo>
                  <a:lnTo>
                    <a:pt x="300228" y="1030224"/>
                  </a:lnTo>
                  <a:close/>
                </a:path>
                <a:path w="300354" h="1030604">
                  <a:moveTo>
                    <a:pt x="9144" y="9144"/>
                  </a:moveTo>
                  <a:lnTo>
                    <a:pt x="9144" y="4572"/>
                  </a:lnTo>
                  <a:lnTo>
                    <a:pt x="4572" y="9144"/>
                  </a:lnTo>
                  <a:lnTo>
                    <a:pt x="9144" y="9144"/>
                  </a:lnTo>
                  <a:close/>
                </a:path>
                <a:path w="300354" h="1030604">
                  <a:moveTo>
                    <a:pt x="9144" y="1019556"/>
                  </a:moveTo>
                  <a:lnTo>
                    <a:pt x="9144" y="9144"/>
                  </a:lnTo>
                  <a:lnTo>
                    <a:pt x="4572" y="9144"/>
                  </a:lnTo>
                  <a:lnTo>
                    <a:pt x="4572" y="1019556"/>
                  </a:lnTo>
                  <a:lnTo>
                    <a:pt x="9144" y="1019556"/>
                  </a:lnTo>
                  <a:close/>
                </a:path>
                <a:path w="300354" h="1030604">
                  <a:moveTo>
                    <a:pt x="295656" y="1019556"/>
                  </a:moveTo>
                  <a:lnTo>
                    <a:pt x="4572" y="1019556"/>
                  </a:lnTo>
                  <a:lnTo>
                    <a:pt x="9144" y="1025652"/>
                  </a:lnTo>
                  <a:lnTo>
                    <a:pt x="9144" y="1030224"/>
                  </a:lnTo>
                  <a:lnTo>
                    <a:pt x="291084" y="1030224"/>
                  </a:lnTo>
                  <a:lnTo>
                    <a:pt x="291084" y="1025652"/>
                  </a:lnTo>
                  <a:lnTo>
                    <a:pt x="295656" y="1019556"/>
                  </a:lnTo>
                  <a:close/>
                </a:path>
                <a:path w="300354" h="1030604">
                  <a:moveTo>
                    <a:pt x="9144" y="1030224"/>
                  </a:moveTo>
                  <a:lnTo>
                    <a:pt x="9144" y="1025652"/>
                  </a:lnTo>
                  <a:lnTo>
                    <a:pt x="4572" y="1019556"/>
                  </a:lnTo>
                  <a:lnTo>
                    <a:pt x="4572" y="1030224"/>
                  </a:lnTo>
                  <a:lnTo>
                    <a:pt x="9144" y="1030224"/>
                  </a:lnTo>
                  <a:close/>
                </a:path>
                <a:path w="300354" h="1030604">
                  <a:moveTo>
                    <a:pt x="295656" y="9144"/>
                  </a:moveTo>
                  <a:lnTo>
                    <a:pt x="291084" y="4572"/>
                  </a:lnTo>
                  <a:lnTo>
                    <a:pt x="291084" y="9144"/>
                  </a:lnTo>
                  <a:lnTo>
                    <a:pt x="295656" y="9144"/>
                  </a:lnTo>
                  <a:close/>
                </a:path>
                <a:path w="300354" h="1030604">
                  <a:moveTo>
                    <a:pt x="295656" y="1019556"/>
                  </a:moveTo>
                  <a:lnTo>
                    <a:pt x="295656" y="9144"/>
                  </a:lnTo>
                  <a:lnTo>
                    <a:pt x="291084" y="9144"/>
                  </a:lnTo>
                  <a:lnTo>
                    <a:pt x="291084" y="1019556"/>
                  </a:lnTo>
                  <a:lnTo>
                    <a:pt x="295656" y="1019556"/>
                  </a:lnTo>
                  <a:close/>
                </a:path>
                <a:path w="300354" h="1030604">
                  <a:moveTo>
                    <a:pt x="295656" y="1030224"/>
                  </a:moveTo>
                  <a:lnTo>
                    <a:pt x="295656" y="1019556"/>
                  </a:lnTo>
                  <a:lnTo>
                    <a:pt x="291084" y="1025652"/>
                  </a:lnTo>
                  <a:lnTo>
                    <a:pt x="291084" y="1030224"/>
                  </a:lnTo>
                  <a:lnTo>
                    <a:pt x="295656" y="1030224"/>
                  </a:lnTo>
                  <a:close/>
                </a:path>
              </a:pathLst>
            </a:custGeom>
            <a:solidFill>
              <a:srgbClr val="000000"/>
            </a:solidFill>
          </p:spPr>
          <p:txBody>
            <a:bodyPr wrap="square" lIns="0" tIns="0" rIns="0" bIns="0" rtlCol="0"/>
            <a:lstStyle/>
            <a:p>
              <a:endParaRPr sz="1634"/>
            </a:p>
          </p:txBody>
        </p:sp>
        <p:sp>
          <p:nvSpPr>
            <p:cNvPr id="16" name="object 16"/>
            <p:cNvSpPr/>
            <p:nvPr/>
          </p:nvSpPr>
          <p:spPr>
            <a:xfrm>
              <a:off x="7488814" y="3557015"/>
              <a:ext cx="309371" cy="228901"/>
            </a:xfrm>
            <a:custGeom>
              <a:avLst/>
              <a:gdLst/>
              <a:ahLst/>
              <a:cxnLst/>
              <a:rect l="l" t="t" r="r" b="b"/>
              <a:pathLst>
                <a:path w="304800" h="198120">
                  <a:moveTo>
                    <a:pt x="304799" y="198119"/>
                  </a:moveTo>
                  <a:lnTo>
                    <a:pt x="304799" y="0"/>
                  </a:lnTo>
                  <a:lnTo>
                    <a:pt x="0" y="0"/>
                  </a:lnTo>
                  <a:lnTo>
                    <a:pt x="0" y="198119"/>
                  </a:lnTo>
                  <a:lnTo>
                    <a:pt x="304799" y="198119"/>
                  </a:lnTo>
                  <a:close/>
                </a:path>
              </a:pathLst>
            </a:custGeom>
            <a:solidFill>
              <a:srgbClr val="3232CC"/>
            </a:solidFill>
          </p:spPr>
          <p:txBody>
            <a:bodyPr wrap="square" lIns="0" tIns="0" rIns="0" bIns="0" rtlCol="0"/>
            <a:lstStyle/>
            <a:p>
              <a:endParaRPr sz="1634"/>
            </a:p>
          </p:txBody>
        </p:sp>
        <p:sp>
          <p:nvSpPr>
            <p:cNvPr id="17" name="object 17"/>
            <p:cNvSpPr/>
            <p:nvPr/>
          </p:nvSpPr>
          <p:spPr>
            <a:xfrm>
              <a:off x="7488814" y="3552444"/>
              <a:ext cx="314325" cy="207645"/>
            </a:xfrm>
            <a:custGeom>
              <a:avLst/>
              <a:gdLst/>
              <a:ahLst/>
              <a:cxnLst/>
              <a:rect l="l" t="t" r="r" b="b"/>
              <a:pathLst>
                <a:path w="314325" h="207645">
                  <a:moveTo>
                    <a:pt x="313944" y="207264"/>
                  </a:moveTo>
                  <a:lnTo>
                    <a:pt x="313944" y="0"/>
                  </a:lnTo>
                  <a:lnTo>
                    <a:pt x="0" y="0"/>
                  </a:lnTo>
                  <a:lnTo>
                    <a:pt x="0" y="207264"/>
                  </a:lnTo>
                  <a:lnTo>
                    <a:pt x="4572" y="207264"/>
                  </a:lnTo>
                  <a:lnTo>
                    <a:pt x="4572" y="9144"/>
                  </a:lnTo>
                  <a:lnTo>
                    <a:pt x="9144" y="4572"/>
                  </a:lnTo>
                  <a:lnTo>
                    <a:pt x="9144" y="9144"/>
                  </a:lnTo>
                  <a:lnTo>
                    <a:pt x="304800" y="9144"/>
                  </a:lnTo>
                  <a:lnTo>
                    <a:pt x="304800" y="4572"/>
                  </a:lnTo>
                  <a:lnTo>
                    <a:pt x="309372" y="9144"/>
                  </a:lnTo>
                  <a:lnTo>
                    <a:pt x="309372" y="207264"/>
                  </a:lnTo>
                  <a:lnTo>
                    <a:pt x="313944" y="207264"/>
                  </a:lnTo>
                  <a:close/>
                </a:path>
                <a:path w="314325" h="207645">
                  <a:moveTo>
                    <a:pt x="9144" y="9144"/>
                  </a:moveTo>
                  <a:lnTo>
                    <a:pt x="9144" y="4572"/>
                  </a:lnTo>
                  <a:lnTo>
                    <a:pt x="4572" y="9144"/>
                  </a:lnTo>
                  <a:lnTo>
                    <a:pt x="9144" y="9144"/>
                  </a:lnTo>
                  <a:close/>
                </a:path>
                <a:path w="314325" h="207645">
                  <a:moveTo>
                    <a:pt x="9144" y="198120"/>
                  </a:moveTo>
                  <a:lnTo>
                    <a:pt x="9144" y="9144"/>
                  </a:lnTo>
                  <a:lnTo>
                    <a:pt x="4572" y="9144"/>
                  </a:lnTo>
                  <a:lnTo>
                    <a:pt x="4572" y="198120"/>
                  </a:lnTo>
                  <a:lnTo>
                    <a:pt x="9144" y="198120"/>
                  </a:lnTo>
                  <a:close/>
                </a:path>
                <a:path w="314325" h="207645">
                  <a:moveTo>
                    <a:pt x="309372" y="198120"/>
                  </a:moveTo>
                  <a:lnTo>
                    <a:pt x="4572" y="198120"/>
                  </a:lnTo>
                  <a:lnTo>
                    <a:pt x="9144" y="202692"/>
                  </a:lnTo>
                  <a:lnTo>
                    <a:pt x="9144" y="207264"/>
                  </a:lnTo>
                  <a:lnTo>
                    <a:pt x="304800" y="207264"/>
                  </a:lnTo>
                  <a:lnTo>
                    <a:pt x="304800" y="202692"/>
                  </a:lnTo>
                  <a:lnTo>
                    <a:pt x="309372" y="198120"/>
                  </a:lnTo>
                  <a:close/>
                </a:path>
                <a:path w="314325" h="207645">
                  <a:moveTo>
                    <a:pt x="9144" y="207264"/>
                  </a:moveTo>
                  <a:lnTo>
                    <a:pt x="9144" y="202692"/>
                  </a:lnTo>
                  <a:lnTo>
                    <a:pt x="4572" y="198120"/>
                  </a:lnTo>
                  <a:lnTo>
                    <a:pt x="4572" y="207264"/>
                  </a:lnTo>
                  <a:lnTo>
                    <a:pt x="9144" y="207264"/>
                  </a:lnTo>
                  <a:close/>
                </a:path>
                <a:path w="314325" h="207645">
                  <a:moveTo>
                    <a:pt x="309372" y="9144"/>
                  </a:moveTo>
                  <a:lnTo>
                    <a:pt x="304800" y="4572"/>
                  </a:lnTo>
                  <a:lnTo>
                    <a:pt x="304800" y="9144"/>
                  </a:lnTo>
                  <a:lnTo>
                    <a:pt x="309372" y="9144"/>
                  </a:lnTo>
                  <a:close/>
                </a:path>
                <a:path w="314325" h="207645">
                  <a:moveTo>
                    <a:pt x="309372" y="198120"/>
                  </a:moveTo>
                  <a:lnTo>
                    <a:pt x="309372" y="9144"/>
                  </a:lnTo>
                  <a:lnTo>
                    <a:pt x="304800" y="9144"/>
                  </a:lnTo>
                  <a:lnTo>
                    <a:pt x="304800" y="198120"/>
                  </a:lnTo>
                  <a:lnTo>
                    <a:pt x="309372" y="198120"/>
                  </a:lnTo>
                  <a:close/>
                </a:path>
                <a:path w="314325" h="207645">
                  <a:moveTo>
                    <a:pt x="309372" y="207264"/>
                  </a:moveTo>
                  <a:lnTo>
                    <a:pt x="309372" y="198120"/>
                  </a:lnTo>
                  <a:lnTo>
                    <a:pt x="304800" y="202692"/>
                  </a:lnTo>
                  <a:lnTo>
                    <a:pt x="304800" y="207264"/>
                  </a:lnTo>
                  <a:lnTo>
                    <a:pt x="309372" y="207264"/>
                  </a:lnTo>
                  <a:close/>
                </a:path>
              </a:pathLst>
            </a:custGeom>
            <a:solidFill>
              <a:srgbClr val="000000"/>
            </a:solidFill>
          </p:spPr>
          <p:txBody>
            <a:bodyPr wrap="square" lIns="0" tIns="0" rIns="0" bIns="0" rtlCol="0"/>
            <a:lstStyle/>
            <a:p>
              <a:endParaRPr sz="1634"/>
            </a:p>
          </p:txBody>
        </p:sp>
      </p:grpSp>
      <p:grpSp>
        <p:nvGrpSpPr>
          <p:cNvPr id="18" name="object 18"/>
          <p:cNvGrpSpPr/>
          <p:nvPr/>
        </p:nvGrpSpPr>
        <p:grpSpPr>
          <a:xfrm>
            <a:off x="4518401" y="3182112"/>
            <a:ext cx="5430264" cy="3205092"/>
            <a:chOff x="3426169" y="4110227"/>
            <a:chExt cx="4112260" cy="2927604"/>
          </a:xfrm>
        </p:grpSpPr>
        <p:sp>
          <p:nvSpPr>
            <p:cNvPr id="19" name="object 19"/>
            <p:cNvSpPr/>
            <p:nvPr/>
          </p:nvSpPr>
          <p:spPr>
            <a:xfrm>
              <a:off x="3794638" y="4110227"/>
              <a:ext cx="3339084" cy="2927604"/>
            </a:xfrm>
            <a:prstGeom prst="rect">
              <a:avLst/>
            </a:prstGeom>
            <a:blipFill>
              <a:blip r:embed="rId2" cstate="print"/>
              <a:stretch>
                <a:fillRect/>
              </a:stretch>
            </a:blipFill>
          </p:spPr>
          <p:txBody>
            <a:bodyPr wrap="square" lIns="0" tIns="0" rIns="0" bIns="0" rtlCol="0"/>
            <a:lstStyle/>
            <a:p>
              <a:endParaRPr sz="1634" dirty="0"/>
            </a:p>
          </p:txBody>
        </p:sp>
        <p:sp>
          <p:nvSpPr>
            <p:cNvPr id="20" name="object 20"/>
            <p:cNvSpPr/>
            <p:nvPr/>
          </p:nvSpPr>
          <p:spPr>
            <a:xfrm>
              <a:off x="3426169" y="5528023"/>
              <a:ext cx="4112260" cy="504825"/>
            </a:xfrm>
            <a:custGeom>
              <a:avLst/>
              <a:gdLst/>
              <a:ahLst/>
              <a:cxnLst/>
              <a:rect l="l" t="t" r="r" b="b"/>
              <a:pathLst>
                <a:path w="4112259" h="504825">
                  <a:moveTo>
                    <a:pt x="637032" y="0"/>
                  </a:moveTo>
                  <a:lnTo>
                    <a:pt x="510540" y="25908"/>
                  </a:lnTo>
                  <a:lnTo>
                    <a:pt x="534720" y="56261"/>
                  </a:lnTo>
                  <a:lnTo>
                    <a:pt x="0" y="473964"/>
                  </a:lnTo>
                  <a:lnTo>
                    <a:pt x="22860" y="504444"/>
                  </a:lnTo>
                  <a:lnTo>
                    <a:pt x="558457" y="86055"/>
                  </a:lnTo>
                  <a:lnTo>
                    <a:pt x="573024" y="104343"/>
                  </a:lnTo>
                  <a:lnTo>
                    <a:pt x="582168" y="115824"/>
                  </a:lnTo>
                  <a:lnTo>
                    <a:pt x="637032" y="0"/>
                  </a:lnTo>
                  <a:close/>
                </a:path>
                <a:path w="4112259" h="504825">
                  <a:moveTo>
                    <a:pt x="4111752" y="156972"/>
                  </a:moveTo>
                  <a:lnTo>
                    <a:pt x="4101084" y="120396"/>
                  </a:lnTo>
                  <a:lnTo>
                    <a:pt x="3296628" y="352793"/>
                  </a:lnTo>
                  <a:lnTo>
                    <a:pt x="3285744" y="315468"/>
                  </a:lnTo>
                  <a:lnTo>
                    <a:pt x="3192780" y="402336"/>
                  </a:lnTo>
                  <a:lnTo>
                    <a:pt x="3278124" y="417944"/>
                  </a:lnTo>
                  <a:lnTo>
                    <a:pt x="3317748" y="425196"/>
                  </a:lnTo>
                  <a:lnTo>
                    <a:pt x="3307296" y="389369"/>
                  </a:lnTo>
                  <a:lnTo>
                    <a:pt x="4111752" y="156972"/>
                  </a:lnTo>
                  <a:close/>
                </a:path>
              </a:pathLst>
            </a:custGeom>
            <a:solidFill>
              <a:srgbClr val="CC0065"/>
            </a:solidFill>
          </p:spPr>
          <p:txBody>
            <a:bodyPr wrap="square" lIns="0" tIns="0" rIns="0" bIns="0" rtlCol="0"/>
            <a:lstStyle/>
            <a:p>
              <a:endParaRPr sz="1634" dirty="0"/>
            </a:p>
          </p:txBody>
        </p:sp>
      </p:grpSp>
      <p:sp>
        <p:nvSpPr>
          <p:cNvPr id="21" name="object 21"/>
          <p:cNvSpPr txBox="1"/>
          <p:nvPr/>
        </p:nvSpPr>
        <p:spPr>
          <a:xfrm>
            <a:off x="10614207" y="2855334"/>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dirty="0">
              <a:latin typeface="Comic Sans MS"/>
              <a:cs typeface="Comic Sans MS"/>
            </a:endParaRPr>
          </a:p>
        </p:txBody>
      </p:sp>
      <p:sp>
        <p:nvSpPr>
          <p:cNvPr id="22" name="object 22"/>
          <p:cNvSpPr txBox="1"/>
          <p:nvPr/>
        </p:nvSpPr>
        <p:spPr>
          <a:xfrm>
            <a:off x="1597152" y="2374929"/>
            <a:ext cx="2328672" cy="457974"/>
          </a:xfrm>
          <a:prstGeom prst="rect">
            <a:avLst/>
          </a:prstGeom>
        </p:spPr>
        <p:txBody>
          <a:bodyPr vert="horz" wrap="square" lIns="0" tIns="10950" rIns="0" bIns="0" rtlCol="0">
            <a:spAutoFit/>
          </a:bodyPr>
          <a:lstStyle/>
          <a:p>
            <a:pPr marL="11527" marR="4611">
              <a:spcBef>
                <a:spcPts val="86"/>
              </a:spcBef>
            </a:pPr>
            <a:r>
              <a:rPr sz="1452" b="1" spc="-9" dirty="0">
                <a:solidFill>
                  <a:srgbClr val="CC0065"/>
                </a:solidFill>
                <a:latin typeface="Comic Sans MS"/>
                <a:cs typeface="Comic Sans MS"/>
              </a:rPr>
              <a:t>Câbles </a:t>
            </a:r>
            <a:r>
              <a:rPr sz="1452" b="1" spc="-5" dirty="0">
                <a:solidFill>
                  <a:srgbClr val="CC0065"/>
                </a:solidFill>
                <a:latin typeface="Comic Sans MS"/>
                <a:cs typeface="Comic Sans MS"/>
              </a:rPr>
              <a:t>de  Pr</a:t>
            </a:r>
            <a:r>
              <a:rPr sz="1452" b="1" spc="-9" dirty="0">
                <a:solidFill>
                  <a:srgbClr val="CC0065"/>
                </a:solidFill>
                <a:latin typeface="Comic Sans MS"/>
                <a:cs typeface="Comic Sans MS"/>
              </a:rPr>
              <a:t>éc</a:t>
            </a:r>
            <a:r>
              <a:rPr sz="1452" b="1" spc="-5" dirty="0">
                <a:solidFill>
                  <a:srgbClr val="CC0065"/>
                </a:solidFill>
                <a:latin typeface="Comic Sans MS"/>
                <a:cs typeface="Comic Sans MS"/>
              </a:rPr>
              <a:t>ontra</a:t>
            </a:r>
            <a:r>
              <a:rPr sz="1452" b="1" spc="-9" dirty="0">
                <a:solidFill>
                  <a:srgbClr val="CC0065"/>
                </a:solidFill>
                <a:latin typeface="Comic Sans MS"/>
                <a:cs typeface="Comic Sans MS"/>
              </a:rPr>
              <a:t>i</a:t>
            </a:r>
            <a:r>
              <a:rPr sz="1452" b="1" spc="-5" dirty="0">
                <a:solidFill>
                  <a:srgbClr val="CC0065"/>
                </a:solidFill>
                <a:latin typeface="Comic Sans MS"/>
                <a:cs typeface="Comic Sans MS"/>
              </a:rPr>
              <a:t>nte  provisoire.</a:t>
            </a:r>
            <a:endParaRPr sz="1452" dirty="0">
              <a:latin typeface="Comic Sans MS"/>
              <a:cs typeface="Comic Sans MS"/>
            </a:endParaRPr>
          </a:p>
        </p:txBody>
      </p:sp>
      <p:sp>
        <p:nvSpPr>
          <p:cNvPr id="23" name="object 23"/>
          <p:cNvSpPr txBox="1"/>
          <p:nvPr/>
        </p:nvSpPr>
        <p:spPr>
          <a:xfrm>
            <a:off x="2480455" y="688950"/>
            <a:ext cx="1121485" cy="234516"/>
          </a:xfrm>
          <a:prstGeom prst="rect">
            <a:avLst/>
          </a:prstGeom>
        </p:spPr>
        <p:txBody>
          <a:bodyPr vert="horz" wrap="square" lIns="0" tIns="10950" rIns="0" bIns="0" rtlCol="0">
            <a:spAutoFit/>
          </a:bodyPr>
          <a:lstStyle/>
          <a:p>
            <a:pPr marL="11527">
              <a:spcBef>
                <a:spcPts val="86"/>
              </a:spcBef>
            </a:pPr>
            <a:r>
              <a:rPr sz="1452" b="1" spc="-5" dirty="0">
                <a:solidFill>
                  <a:srgbClr val="FF0000"/>
                </a:solidFill>
                <a:latin typeface="Comic Sans MS"/>
                <a:cs typeface="Comic Sans MS"/>
              </a:rPr>
              <a:t>Zone</a:t>
            </a:r>
            <a:r>
              <a:rPr sz="1452" b="1" spc="-54" dirty="0">
                <a:solidFill>
                  <a:srgbClr val="FF0000"/>
                </a:solidFill>
                <a:latin typeface="Comic Sans MS"/>
                <a:cs typeface="Comic Sans MS"/>
              </a:rPr>
              <a:t> </a:t>
            </a:r>
            <a:r>
              <a:rPr sz="1452" b="1" spc="-5" dirty="0">
                <a:solidFill>
                  <a:srgbClr val="FF0000"/>
                </a:solidFill>
                <a:latin typeface="Comic Sans MS"/>
                <a:cs typeface="Comic Sans MS"/>
              </a:rPr>
              <a:t>tendue</a:t>
            </a:r>
            <a:endParaRPr sz="1452" dirty="0">
              <a:latin typeface="Comic Sans MS"/>
              <a:cs typeface="Comic Sans MS"/>
            </a:endParaRPr>
          </a:p>
        </p:txBody>
      </p:sp>
      <p:grpSp>
        <p:nvGrpSpPr>
          <p:cNvPr id="24" name="object 24"/>
          <p:cNvGrpSpPr/>
          <p:nvPr/>
        </p:nvGrpSpPr>
        <p:grpSpPr>
          <a:xfrm>
            <a:off x="2276620" y="792941"/>
            <a:ext cx="3729254" cy="1538151"/>
            <a:chOff x="1138309" y="2418588"/>
            <a:chExt cx="4109085" cy="1694814"/>
          </a:xfrm>
        </p:grpSpPr>
        <p:sp>
          <p:nvSpPr>
            <p:cNvPr id="25" name="object 25"/>
            <p:cNvSpPr/>
            <p:nvPr/>
          </p:nvSpPr>
          <p:spPr>
            <a:xfrm>
              <a:off x="2587630" y="2418588"/>
              <a:ext cx="638810" cy="410209"/>
            </a:xfrm>
            <a:custGeom>
              <a:avLst/>
              <a:gdLst/>
              <a:ahLst/>
              <a:cxnLst/>
              <a:rect l="l" t="t" r="r" b="b"/>
              <a:pathLst>
                <a:path w="638810" h="410210">
                  <a:moveTo>
                    <a:pt x="508208" y="294812"/>
                  </a:moveTo>
                  <a:lnTo>
                    <a:pt x="28956" y="0"/>
                  </a:lnTo>
                  <a:lnTo>
                    <a:pt x="0" y="48768"/>
                  </a:lnTo>
                  <a:lnTo>
                    <a:pt x="477887" y="343634"/>
                  </a:lnTo>
                  <a:lnTo>
                    <a:pt x="508208" y="294812"/>
                  </a:lnTo>
                  <a:close/>
                </a:path>
                <a:path w="638810" h="410210">
                  <a:moveTo>
                    <a:pt x="531876" y="399714"/>
                  </a:moveTo>
                  <a:lnTo>
                    <a:pt x="531876" y="309372"/>
                  </a:lnTo>
                  <a:lnTo>
                    <a:pt x="501396" y="358140"/>
                  </a:lnTo>
                  <a:lnTo>
                    <a:pt x="477887" y="343634"/>
                  </a:lnTo>
                  <a:lnTo>
                    <a:pt x="448056" y="391668"/>
                  </a:lnTo>
                  <a:lnTo>
                    <a:pt x="531876" y="399714"/>
                  </a:lnTo>
                  <a:close/>
                </a:path>
                <a:path w="638810" h="410210">
                  <a:moveTo>
                    <a:pt x="531876" y="309372"/>
                  </a:moveTo>
                  <a:lnTo>
                    <a:pt x="508208" y="294812"/>
                  </a:lnTo>
                  <a:lnTo>
                    <a:pt x="477887" y="343634"/>
                  </a:lnTo>
                  <a:lnTo>
                    <a:pt x="501396" y="358140"/>
                  </a:lnTo>
                  <a:lnTo>
                    <a:pt x="531876" y="309372"/>
                  </a:lnTo>
                  <a:close/>
                </a:path>
                <a:path w="638810" h="410210">
                  <a:moveTo>
                    <a:pt x="638556" y="409956"/>
                  </a:moveTo>
                  <a:lnTo>
                    <a:pt x="537972" y="246888"/>
                  </a:lnTo>
                  <a:lnTo>
                    <a:pt x="508208" y="294812"/>
                  </a:lnTo>
                  <a:lnTo>
                    <a:pt x="531876" y="309372"/>
                  </a:lnTo>
                  <a:lnTo>
                    <a:pt x="531876" y="399714"/>
                  </a:lnTo>
                  <a:lnTo>
                    <a:pt x="638556" y="409956"/>
                  </a:lnTo>
                  <a:close/>
                </a:path>
              </a:pathLst>
            </a:custGeom>
            <a:solidFill>
              <a:srgbClr val="FF0000"/>
            </a:solidFill>
          </p:spPr>
          <p:txBody>
            <a:bodyPr wrap="square" lIns="0" tIns="0" rIns="0" bIns="0" rtlCol="0"/>
            <a:lstStyle/>
            <a:p>
              <a:endParaRPr sz="1634"/>
            </a:p>
          </p:txBody>
        </p:sp>
        <p:sp>
          <p:nvSpPr>
            <p:cNvPr id="26" name="object 26"/>
            <p:cNvSpPr/>
            <p:nvPr/>
          </p:nvSpPr>
          <p:spPr>
            <a:xfrm>
              <a:off x="1781434" y="3236976"/>
              <a:ext cx="123825" cy="876300"/>
            </a:xfrm>
            <a:custGeom>
              <a:avLst/>
              <a:gdLst/>
              <a:ahLst/>
              <a:cxnLst/>
              <a:rect l="l" t="t" r="r" b="b"/>
              <a:pathLst>
                <a:path w="123825" h="876300">
                  <a:moveTo>
                    <a:pt x="114300" y="111252"/>
                  </a:moveTo>
                  <a:lnTo>
                    <a:pt x="50292" y="0"/>
                  </a:lnTo>
                  <a:lnTo>
                    <a:pt x="0" y="117348"/>
                  </a:lnTo>
                  <a:lnTo>
                    <a:pt x="38100" y="115316"/>
                  </a:lnTo>
                  <a:lnTo>
                    <a:pt x="38100" y="96012"/>
                  </a:lnTo>
                  <a:lnTo>
                    <a:pt x="50292" y="96012"/>
                  </a:lnTo>
                  <a:lnTo>
                    <a:pt x="51419" y="114605"/>
                  </a:lnTo>
                  <a:lnTo>
                    <a:pt x="62484" y="114015"/>
                  </a:lnTo>
                  <a:lnTo>
                    <a:pt x="62484" y="94488"/>
                  </a:lnTo>
                  <a:lnTo>
                    <a:pt x="76200" y="94488"/>
                  </a:lnTo>
                  <a:lnTo>
                    <a:pt x="77336" y="113223"/>
                  </a:lnTo>
                  <a:lnTo>
                    <a:pt x="114300" y="111252"/>
                  </a:lnTo>
                  <a:close/>
                </a:path>
                <a:path w="123825" h="876300">
                  <a:moveTo>
                    <a:pt x="51419" y="114605"/>
                  </a:moveTo>
                  <a:lnTo>
                    <a:pt x="50292" y="96012"/>
                  </a:lnTo>
                  <a:lnTo>
                    <a:pt x="38100" y="96012"/>
                  </a:lnTo>
                  <a:lnTo>
                    <a:pt x="39265" y="115253"/>
                  </a:lnTo>
                  <a:lnTo>
                    <a:pt x="51419" y="114605"/>
                  </a:lnTo>
                  <a:close/>
                </a:path>
                <a:path w="123825" h="876300">
                  <a:moveTo>
                    <a:pt x="39265" y="115253"/>
                  </a:moveTo>
                  <a:lnTo>
                    <a:pt x="38100" y="96012"/>
                  </a:lnTo>
                  <a:lnTo>
                    <a:pt x="38100" y="115316"/>
                  </a:lnTo>
                  <a:lnTo>
                    <a:pt x="39265" y="115253"/>
                  </a:lnTo>
                  <a:close/>
                </a:path>
                <a:path w="123825" h="876300">
                  <a:moveTo>
                    <a:pt x="97536" y="874776"/>
                  </a:moveTo>
                  <a:lnTo>
                    <a:pt x="51419" y="114605"/>
                  </a:lnTo>
                  <a:lnTo>
                    <a:pt x="39265" y="115253"/>
                  </a:lnTo>
                  <a:lnTo>
                    <a:pt x="85344" y="876300"/>
                  </a:lnTo>
                  <a:lnTo>
                    <a:pt x="97536" y="874776"/>
                  </a:lnTo>
                  <a:close/>
                </a:path>
                <a:path w="123825" h="876300">
                  <a:moveTo>
                    <a:pt x="77336" y="113223"/>
                  </a:moveTo>
                  <a:lnTo>
                    <a:pt x="76200" y="94488"/>
                  </a:lnTo>
                  <a:lnTo>
                    <a:pt x="62484" y="94488"/>
                  </a:lnTo>
                  <a:lnTo>
                    <a:pt x="63700" y="113950"/>
                  </a:lnTo>
                  <a:lnTo>
                    <a:pt x="77336" y="113223"/>
                  </a:lnTo>
                  <a:close/>
                </a:path>
                <a:path w="123825" h="876300">
                  <a:moveTo>
                    <a:pt x="63700" y="113950"/>
                  </a:moveTo>
                  <a:lnTo>
                    <a:pt x="62484" y="94488"/>
                  </a:lnTo>
                  <a:lnTo>
                    <a:pt x="62484" y="114015"/>
                  </a:lnTo>
                  <a:lnTo>
                    <a:pt x="63700" y="113950"/>
                  </a:lnTo>
                  <a:close/>
                </a:path>
                <a:path w="123825" h="876300">
                  <a:moveTo>
                    <a:pt x="123444" y="873252"/>
                  </a:moveTo>
                  <a:lnTo>
                    <a:pt x="77336" y="113223"/>
                  </a:lnTo>
                  <a:lnTo>
                    <a:pt x="63700" y="113950"/>
                  </a:lnTo>
                  <a:lnTo>
                    <a:pt x="111252" y="874776"/>
                  </a:lnTo>
                  <a:lnTo>
                    <a:pt x="123444" y="873252"/>
                  </a:lnTo>
                  <a:close/>
                </a:path>
              </a:pathLst>
            </a:custGeom>
            <a:solidFill>
              <a:srgbClr val="000000"/>
            </a:solidFill>
          </p:spPr>
          <p:txBody>
            <a:bodyPr wrap="square" lIns="0" tIns="0" rIns="0" bIns="0" rtlCol="0"/>
            <a:lstStyle/>
            <a:p>
              <a:endParaRPr sz="1634"/>
            </a:p>
          </p:txBody>
        </p:sp>
        <p:sp>
          <p:nvSpPr>
            <p:cNvPr id="27" name="object 27"/>
            <p:cNvSpPr/>
            <p:nvPr/>
          </p:nvSpPr>
          <p:spPr>
            <a:xfrm>
              <a:off x="1138309" y="2887979"/>
              <a:ext cx="4109085" cy="515620"/>
            </a:xfrm>
            <a:custGeom>
              <a:avLst/>
              <a:gdLst/>
              <a:ahLst/>
              <a:cxnLst/>
              <a:rect l="l" t="t" r="r" b="b"/>
              <a:pathLst>
                <a:path w="4109085" h="515620">
                  <a:moveTo>
                    <a:pt x="4108700" y="478535"/>
                  </a:moveTo>
                  <a:lnTo>
                    <a:pt x="3855716" y="390143"/>
                  </a:lnTo>
                  <a:lnTo>
                    <a:pt x="3476240" y="262127"/>
                  </a:lnTo>
                  <a:lnTo>
                    <a:pt x="3223256" y="185927"/>
                  </a:lnTo>
                  <a:lnTo>
                    <a:pt x="3096764" y="150875"/>
                  </a:lnTo>
                  <a:lnTo>
                    <a:pt x="2970272" y="118871"/>
                  </a:lnTo>
                  <a:lnTo>
                    <a:pt x="2842256" y="89915"/>
                  </a:lnTo>
                  <a:lnTo>
                    <a:pt x="2715764" y="64007"/>
                  </a:lnTo>
                  <a:lnTo>
                    <a:pt x="2587748" y="42671"/>
                  </a:lnTo>
                  <a:lnTo>
                    <a:pt x="2459732" y="24383"/>
                  </a:lnTo>
                  <a:lnTo>
                    <a:pt x="2331716" y="10667"/>
                  </a:lnTo>
                  <a:lnTo>
                    <a:pt x="2203700" y="3047"/>
                  </a:lnTo>
                  <a:lnTo>
                    <a:pt x="2074160" y="0"/>
                  </a:lnTo>
                  <a:lnTo>
                    <a:pt x="1946144" y="3047"/>
                  </a:lnTo>
                  <a:lnTo>
                    <a:pt x="1816604" y="10667"/>
                  </a:lnTo>
                  <a:lnTo>
                    <a:pt x="1687064" y="22859"/>
                  </a:lnTo>
                  <a:lnTo>
                    <a:pt x="1557524" y="39623"/>
                  </a:lnTo>
                  <a:lnTo>
                    <a:pt x="1427984" y="60959"/>
                  </a:lnTo>
                  <a:lnTo>
                    <a:pt x="1298444" y="85343"/>
                  </a:lnTo>
                  <a:lnTo>
                    <a:pt x="1168904" y="112775"/>
                  </a:lnTo>
                  <a:lnTo>
                    <a:pt x="1039364" y="144779"/>
                  </a:lnTo>
                  <a:lnTo>
                    <a:pt x="909824" y="178307"/>
                  </a:lnTo>
                  <a:lnTo>
                    <a:pt x="780284" y="214883"/>
                  </a:lnTo>
                  <a:lnTo>
                    <a:pt x="649220" y="252983"/>
                  </a:lnTo>
                  <a:lnTo>
                    <a:pt x="519680" y="294131"/>
                  </a:lnTo>
                  <a:lnTo>
                    <a:pt x="260603" y="377951"/>
                  </a:lnTo>
                  <a:lnTo>
                    <a:pt x="0" y="464819"/>
                  </a:lnTo>
                  <a:lnTo>
                    <a:pt x="12191" y="501395"/>
                  </a:lnTo>
                  <a:lnTo>
                    <a:pt x="272795" y="414527"/>
                  </a:lnTo>
                  <a:lnTo>
                    <a:pt x="531872" y="329183"/>
                  </a:lnTo>
                  <a:lnTo>
                    <a:pt x="661412" y="289559"/>
                  </a:lnTo>
                  <a:lnTo>
                    <a:pt x="790952" y="251459"/>
                  </a:lnTo>
                  <a:lnTo>
                    <a:pt x="920492" y="214883"/>
                  </a:lnTo>
                  <a:lnTo>
                    <a:pt x="1048508" y="181355"/>
                  </a:lnTo>
                  <a:lnTo>
                    <a:pt x="1178048" y="150875"/>
                  </a:lnTo>
                  <a:lnTo>
                    <a:pt x="1307588" y="121919"/>
                  </a:lnTo>
                  <a:lnTo>
                    <a:pt x="1435604" y="97535"/>
                  </a:lnTo>
                  <a:lnTo>
                    <a:pt x="1563620" y="76199"/>
                  </a:lnTo>
                  <a:lnTo>
                    <a:pt x="1691636" y="60959"/>
                  </a:lnTo>
                  <a:lnTo>
                    <a:pt x="1819652" y="48767"/>
                  </a:lnTo>
                  <a:lnTo>
                    <a:pt x="1947668" y="41147"/>
                  </a:lnTo>
                  <a:lnTo>
                    <a:pt x="2075684" y="38099"/>
                  </a:lnTo>
                  <a:lnTo>
                    <a:pt x="2202176" y="41147"/>
                  </a:lnTo>
                  <a:lnTo>
                    <a:pt x="2328668" y="48767"/>
                  </a:lnTo>
                  <a:lnTo>
                    <a:pt x="2455160" y="62483"/>
                  </a:lnTo>
                  <a:lnTo>
                    <a:pt x="2581652" y="79247"/>
                  </a:lnTo>
                  <a:lnTo>
                    <a:pt x="2708144" y="102107"/>
                  </a:lnTo>
                  <a:lnTo>
                    <a:pt x="2834636" y="126491"/>
                  </a:lnTo>
                  <a:lnTo>
                    <a:pt x="2961128" y="155447"/>
                  </a:lnTo>
                  <a:lnTo>
                    <a:pt x="3087620" y="187451"/>
                  </a:lnTo>
                  <a:lnTo>
                    <a:pt x="3214112" y="222503"/>
                  </a:lnTo>
                  <a:lnTo>
                    <a:pt x="3339080" y="260603"/>
                  </a:lnTo>
                  <a:lnTo>
                    <a:pt x="3465572" y="298703"/>
                  </a:lnTo>
                  <a:lnTo>
                    <a:pt x="3592064" y="339851"/>
                  </a:lnTo>
                  <a:lnTo>
                    <a:pt x="3843524" y="426719"/>
                  </a:lnTo>
                  <a:lnTo>
                    <a:pt x="4096508" y="515111"/>
                  </a:lnTo>
                  <a:lnTo>
                    <a:pt x="4108700" y="478535"/>
                  </a:lnTo>
                  <a:close/>
                </a:path>
              </a:pathLst>
            </a:custGeom>
            <a:solidFill>
              <a:srgbClr val="CC0065"/>
            </a:solidFill>
          </p:spPr>
          <p:txBody>
            <a:bodyPr wrap="square" lIns="0" tIns="0" rIns="0" bIns="0" rtlCol="0"/>
            <a:lstStyle/>
            <a:p>
              <a:endParaRPr sz="1634"/>
            </a:p>
          </p:txBody>
        </p:sp>
      </p:grpSp>
      <p:grpSp>
        <p:nvGrpSpPr>
          <p:cNvPr id="28" name="object 28"/>
          <p:cNvGrpSpPr/>
          <p:nvPr/>
        </p:nvGrpSpPr>
        <p:grpSpPr>
          <a:xfrm>
            <a:off x="7522198" y="1239280"/>
            <a:ext cx="4401577" cy="1638031"/>
            <a:chOff x="5507614" y="2816352"/>
            <a:chExt cx="4197350" cy="1318260"/>
          </a:xfrm>
        </p:grpSpPr>
        <p:sp>
          <p:nvSpPr>
            <p:cNvPr id="29" name="object 29"/>
            <p:cNvSpPr/>
            <p:nvPr/>
          </p:nvSpPr>
          <p:spPr>
            <a:xfrm>
              <a:off x="8182234" y="3489960"/>
              <a:ext cx="489584" cy="645160"/>
            </a:xfrm>
            <a:custGeom>
              <a:avLst/>
              <a:gdLst/>
              <a:ahLst/>
              <a:cxnLst/>
              <a:rect l="l" t="t" r="r" b="b"/>
              <a:pathLst>
                <a:path w="489584" h="645160">
                  <a:moveTo>
                    <a:pt x="85344" y="42672"/>
                  </a:moveTo>
                  <a:lnTo>
                    <a:pt x="0" y="0"/>
                  </a:lnTo>
                  <a:lnTo>
                    <a:pt x="16764" y="94488"/>
                  </a:lnTo>
                  <a:lnTo>
                    <a:pt x="32004" y="82973"/>
                  </a:lnTo>
                  <a:lnTo>
                    <a:pt x="32004" y="65532"/>
                  </a:lnTo>
                  <a:lnTo>
                    <a:pt x="54864" y="48768"/>
                  </a:lnTo>
                  <a:lnTo>
                    <a:pt x="62970" y="59576"/>
                  </a:lnTo>
                  <a:lnTo>
                    <a:pt x="85344" y="42672"/>
                  </a:lnTo>
                  <a:close/>
                </a:path>
                <a:path w="489584" h="645160">
                  <a:moveTo>
                    <a:pt x="62970" y="59576"/>
                  </a:moveTo>
                  <a:lnTo>
                    <a:pt x="54864" y="48768"/>
                  </a:lnTo>
                  <a:lnTo>
                    <a:pt x="32004" y="65532"/>
                  </a:lnTo>
                  <a:lnTo>
                    <a:pt x="40353" y="76664"/>
                  </a:lnTo>
                  <a:lnTo>
                    <a:pt x="62970" y="59576"/>
                  </a:lnTo>
                  <a:close/>
                </a:path>
                <a:path w="489584" h="645160">
                  <a:moveTo>
                    <a:pt x="40353" y="76664"/>
                  </a:moveTo>
                  <a:lnTo>
                    <a:pt x="32004" y="65532"/>
                  </a:lnTo>
                  <a:lnTo>
                    <a:pt x="32004" y="82973"/>
                  </a:lnTo>
                  <a:lnTo>
                    <a:pt x="40353" y="76664"/>
                  </a:lnTo>
                  <a:close/>
                </a:path>
                <a:path w="489584" h="645160">
                  <a:moveTo>
                    <a:pt x="489204" y="627888"/>
                  </a:moveTo>
                  <a:lnTo>
                    <a:pt x="62970" y="59576"/>
                  </a:lnTo>
                  <a:lnTo>
                    <a:pt x="40353" y="76664"/>
                  </a:lnTo>
                  <a:lnTo>
                    <a:pt x="466344" y="644652"/>
                  </a:lnTo>
                  <a:lnTo>
                    <a:pt x="489204" y="627888"/>
                  </a:lnTo>
                  <a:close/>
                </a:path>
              </a:pathLst>
            </a:custGeom>
            <a:solidFill>
              <a:srgbClr val="000000"/>
            </a:solidFill>
          </p:spPr>
          <p:txBody>
            <a:bodyPr wrap="square" lIns="0" tIns="0" rIns="0" bIns="0" rtlCol="0"/>
            <a:lstStyle/>
            <a:p>
              <a:endParaRPr sz="1634"/>
            </a:p>
          </p:txBody>
        </p:sp>
        <p:sp>
          <p:nvSpPr>
            <p:cNvPr id="30" name="object 30"/>
            <p:cNvSpPr/>
            <p:nvPr/>
          </p:nvSpPr>
          <p:spPr>
            <a:xfrm>
              <a:off x="5512185" y="2820923"/>
              <a:ext cx="4188460" cy="728980"/>
            </a:xfrm>
            <a:custGeom>
              <a:avLst/>
              <a:gdLst/>
              <a:ahLst/>
              <a:cxnLst/>
              <a:rect l="l" t="t" r="r" b="b"/>
              <a:pathLst>
                <a:path w="4188459" h="728979">
                  <a:moveTo>
                    <a:pt x="4187951" y="728471"/>
                  </a:moveTo>
                  <a:lnTo>
                    <a:pt x="4187951" y="0"/>
                  </a:lnTo>
                  <a:lnTo>
                    <a:pt x="0" y="0"/>
                  </a:lnTo>
                  <a:lnTo>
                    <a:pt x="0" y="728471"/>
                  </a:lnTo>
                  <a:lnTo>
                    <a:pt x="4187951" y="728471"/>
                  </a:lnTo>
                  <a:close/>
                </a:path>
              </a:pathLst>
            </a:custGeom>
            <a:solidFill>
              <a:srgbClr val="B1B1B1"/>
            </a:solidFill>
          </p:spPr>
          <p:txBody>
            <a:bodyPr wrap="square" lIns="0" tIns="0" rIns="0" bIns="0" rtlCol="0"/>
            <a:lstStyle/>
            <a:p>
              <a:endParaRPr sz="1634"/>
            </a:p>
          </p:txBody>
        </p:sp>
        <p:sp>
          <p:nvSpPr>
            <p:cNvPr id="31" name="object 31"/>
            <p:cNvSpPr/>
            <p:nvPr/>
          </p:nvSpPr>
          <p:spPr>
            <a:xfrm>
              <a:off x="5507614" y="2816352"/>
              <a:ext cx="4197350" cy="739140"/>
            </a:xfrm>
            <a:custGeom>
              <a:avLst/>
              <a:gdLst/>
              <a:ahLst/>
              <a:cxnLst/>
              <a:rect l="l" t="t" r="r" b="b"/>
              <a:pathLst>
                <a:path w="4197350" h="739139">
                  <a:moveTo>
                    <a:pt x="4197096" y="739140"/>
                  </a:moveTo>
                  <a:lnTo>
                    <a:pt x="4197096" y="0"/>
                  </a:lnTo>
                  <a:lnTo>
                    <a:pt x="0" y="0"/>
                  </a:lnTo>
                  <a:lnTo>
                    <a:pt x="0" y="739140"/>
                  </a:lnTo>
                  <a:lnTo>
                    <a:pt x="4572" y="739140"/>
                  </a:lnTo>
                  <a:lnTo>
                    <a:pt x="4572" y="9144"/>
                  </a:lnTo>
                  <a:lnTo>
                    <a:pt x="9144" y="4572"/>
                  </a:lnTo>
                  <a:lnTo>
                    <a:pt x="9144" y="9144"/>
                  </a:lnTo>
                  <a:lnTo>
                    <a:pt x="4187952" y="9144"/>
                  </a:lnTo>
                  <a:lnTo>
                    <a:pt x="4187952" y="4572"/>
                  </a:lnTo>
                  <a:lnTo>
                    <a:pt x="4192524" y="9144"/>
                  </a:lnTo>
                  <a:lnTo>
                    <a:pt x="4192524" y="739140"/>
                  </a:lnTo>
                  <a:lnTo>
                    <a:pt x="4197096" y="739140"/>
                  </a:lnTo>
                  <a:close/>
                </a:path>
                <a:path w="4197350" h="739139">
                  <a:moveTo>
                    <a:pt x="9144" y="9144"/>
                  </a:moveTo>
                  <a:lnTo>
                    <a:pt x="9144" y="4572"/>
                  </a:lnTo>
                  <a:lnTo>
                    <a:pt x="4572" y="9144"/>
                  </a:lnTo>
                  <a:lnTo>
                    <a:pt x="9144" y="9144"/>
                  </a:lnTo>
                  <a:close/>
                </a:path>
                <a:path w="4197350" h="739139">
                  <a:moveTo>
                    <a:pt x="9144" y="728472"/>
                  </a:moveTo>
                  <a:lnTo>
                    <a:pt x="9144" y="9144"/>
                  </a:lnTo>
                  <a:lnTo>
                    <a:pt x="4572" y="9144"/>
                  </a:lnTo>
                  <a:lnTo>
                    <a:pt x="4572" y="728472"/>
                  </a:lnTo>
                  <a:lnTo>
                    <a:pt x="9144" y="728472"/>
                  </a:lnTo>
                  <a:close/>
                </a:path>
                <a:path w="4197350" h="739139">
                  <a:moveTo>
                    <a:pt x="4192524" y="728472"/>
                  </a:moveTo>
                  <a:lnTo>
                    <a:pt x="4572" y="728472"/>
                  </a:lnTo>
                  <a:lnTo>
                    <a:pt x="9144" y="733044"/>
                  </a:lnTo>
                  <a:lnTo>
                    <a:pt x="9144" y="739140"/>
                  </a:lnTo>
                  <a:lnTo>
                    <a:pt x="4187952" y="739140"/>
                  </a:lnTo>
                  <a:lnTo>
                    <a:pt x="4187952" y="733044"/>
                  </a:lnTo>
                  <a:lnTo>
                    <a:pt x="4192524" y="728472"/>
                  </a:lnTo>
                  <a:close/>
                </a:path>
                <a:path w="4197350" h="739139">
                  <a:moveTo>
                    <a:pt x="9144" y="739140"/>
                  </a:moveTo>
                  <a:lnTo>
                    <a:pt x="9144" y="733044"/>
                  </a:lnTo>
                  <a:lnTo>
                    <a:pt x="4572" y="728472"/>
                  </a:lnTo>
                  <a:lnTo>
                    <a:pt x="4572" y="739140"/>
                  </a:lnTo>
                  <a:lnTo>
                    <a:pt x="9144" y="739140"/>
                  </a:lnTo>
                  <a:close/>
                </a:path>
                <a:path w="4197350" h="739139">
                  <a:moveTo>
                    <a:pt x="4192524" y="9144"/>
                  </a:moveTo>
                  <a:lnTo>
                    <a:pt x="4187952" y="4572"/>
                  </a:lnTo>
                  <a:lnTo>
                    <a:pt x="4187952" y="9144"/>
                  </a:lnTo>
                  <a:lnTo>
                    <a:pt x="4192524" y="9144"/>
                  </a:lnTo>
                  <a:close/>
                </a:path>
                <a:path w="4197350" h="739139">
                  <a:moveTo>
                    <a:pt x="4192524" y="728472"/>
                  </a:moveTo>
                  <a:lnTo>
                    <a:pt x="4192524" y="9144"/>
                  </a:lnTo>
                  <a:lnTo>
                    <a:pt x="4187952" y="9144"/>
                  </a:lnTo>
                  <a:lnTo>
                    <a:pt x="4187952" y="728472"/>
                  </a:lnTo>
                  <a:lnTo>
                    <a:pt x="4192524" y="728472"/>
                  </a:lnTo>
                  <a:close/>
                </a:path>
                <a:path w="4197350" h="739139">
                  <a:moveTo>
                    <a:pt x="4192524" y="739140"/>
                  </a:moveTo>
                  <a:lnTo>
                    <a:pt x="4192524" y="728472"/>
                  </a:lnTo>
                  <a:lnTo>
                    <a:pt x="4187952" y="733044"/>
                  </a:lnTo>
                  <a:lnTo>
                    <a:pt x="4187952" y="739140"/>
                  </a:lnTo>
                  <a:lnTo>
                    <a:pt x="4192524" y="739140"/>
                  </a:lnTo>
                  <a:close/>
                </a:path>
              </a:pathLst>
            </a:custGeom>
            <a:solidFill>
              <a:srgbClr val="000000"/>
            </a:solidFill>
          </p:spPr>
          <p:txBody>
            <a:bodyPr wrap="square" lIns="0" tIns="0" rIns="0" bIns="0" rtlCol="0"/>
            <a:lstStyle/>
            <a:p>
              <a:endParaRPr sz="1634"/>
            </a:p>
          </p:txBody>
        </p:sp>
        <p:sp>
          <p:nvSpPr>
            <p:cNvPr id="32" name="object 32"/>
            <p:cNvSpPr/>
            <p:nvPr/>
          </p:nvSpPr>
          <p:spPr>
            <a:xfrm>
              <a:off x="5512185" y="2967227"/>
              <a:ext cx="4188460" cy="410209"/>
            </a:xfrm>
            <a:custGeom>
              <a:avLst/>
              <a:gdLst/>
              <a:ahLst/>
              <a:cxnLst/>
              <a:rect l="l" t="t" r="r" b="b"/>
              <a:pathLst>
                <a:path w="4188459" h="410210">
                  <a:moveTo>
                    <a:pt x="4187951" y="409955"/>
                  </a:moveTo>
                  <a:lnTo>
                    <a:pt x="4187951" y="0"/>
                  </a:lnTo>
                  <a:lnTo>
                    <a:pt x="0" y="0"/>
                  </a:lnTo>
                  <a:lnTo>
                    <a:pt x="0" y="409955"/>
                  </a:lnTo>
                  <a:lnTo>
                    <a:pt x="4187951" y="409955"/>
                  </a:lnTo>
                  <a:close/>
                </a:path>
              </a:pathLst>
            </a:custGeom>
            <a:solidFill>
              <a:srgbClr val="FFFFFF"/>
            </a:solidFill>
          </p:spPr>
          <p:txBody>
            <a:bodyPr wrap="square" lIns="0" tIns="0" rIns="0" bIns="0" rtlCol="0"/>
            <a:lstStyle/>
            <a:p>
              <a:endParaRPr sz="1634"/>
            </a:p>
          </p:txBody>
        </p:sp>
        <p:sp>
          <p:nvSpPr>
            <p:cNvPr id="33" name="object 33"/>
            <p:cNvSpPr/>
            <p:nvPr/>
          </p:nvSpPr>
          <p:spPr>
            <a:xfrm>
              <a:off x="5507614" y="2962656"/>
              <a:ext cx="4197350" cy="419100"/>
            </a:xfrm>
            <a:custGeom>
              <a:avLst/>
              <a:gdLst/>
              <a:ahLst/>
              <a:cxnLst/>
              <a:rect l="l" t="t" r="r" b="b"/>
              <a:pathLst>
                <a:path w="4197350" h="419100">
                  <a:moveTo>
                    <a:pt x="4197096" y="419100"/>
                  </a:moveTo>
                  <a:lnTo>
                    <a:pt x="4197096" y="0"/>
                  </a:lnTo>
                  <a:lnTo>
                    <a:pt x="0" y="0"/>
                  </a:lnTo>
                  <a:lnTo>
                    <a:pt x="0" y="419100"/>
                  </a:lnTo>
                  <a:lnTo>
                    <a:pt x="4572" y="419100"/>
                  </a:lnTo>
                  <a:lnTo>
                    <a:pt x="4572" y="9144"/>
                  </a:lnTo>
                  <a:lnTo>
                    <a:pt x="9144" y="4572"/>
                  </a:lnTo>
                  <a:lnTo>
                    <a:pt x="9144" y="9144"/>
                  </a:lnTo>
                  <a:lnTo>
                    <a:pt x="4187952" y="9144"/>
                  </a:lnTo>
                  <a:lnTo>
                    <a:pt x="4187952" y="4572"/>
                  </a:lnTo>
                  <a:lnTo>
                    <a:pt x="4192524" y="9144"/>
                  </a:lnTo>
                  <a:lnTo>
                    <a:pt x="4192524" y="419100"/>
                  </a:lnTo>
                  <a:lnTo>
                    <a:pt x="4197096" y="419100"/>
                  </a:lnTo>
                  <a:close/>
                </a:path>
                <a:path w="4197350" h="419100">
                  <a:moveTo>
                    <a:pt x="9144" y="9144"/>
                  </a:moveTo>
                  <a:lnTo>
                    <a:pt x="9144" y="4572"/>
                  </a:lnTo>
                  <a:lnTo>
                    <a:pt x="4572" y="9144"/>
                  </a:lnTo>
                  <a:lnTo>
                    <a:pt x="9144" y="9144"/>
                  </a:lnTo>
                  <a:close/>
                </a:path>
                <a:path w="4197350" h="419100">
                  <a:moveTo>
                    <a:pt x="9144" y="409956"/>
                  </a:moveTo>
                  <a:lnTo>
                    <a:pt x="9144" y="9144"/>
                  </a:lnTo>
                  <a:lnTo>
                    <a:pt x="4572" y="9144"/>
                  </a:lnTo>
                  <a:lnTo>
                    <a:pt x="4572" y="409956"/>
                  </a:lnTo>
                  <a:lnTo>
                    <a:pt x="9144" y="409956"/>
                  </a:lnTo>
                  <a:close/>
                </a:path>
                <a:path w="4197350" h="419100">
                  <a:moveTo>
                    <a:pt x="4192524" y="409956"/>
                  </a:moveTo>
                  <a:lnTo>
                    <a:pt x="4572" y="409956"/>
                  </a:lnTo>
                  <a:lnTo>
                    <a:pt x="9144" y="414528"/>
                  </a:lnTo>
                  <a:lnTo>
                    <a:pt x="9144" y="419100"/>
                  </a:lnTo>
                  <a:lnTo>
                    <a:pt x="4187952" y="419100"/>
                  </a:lnTo>
                  <a:lnTo>
                    <a:pt x="4187952" y="414528"/>
                  </a:lnTo>
                  <a:lnTo>
                    <a:pt x="4192524" y="409956"/>
                  </a:lnTo>
                  <a:close/>
                </a:path>
                <a:path w="4197350" h="419100">
                  <a:moveTo>
                    <a:pt x="9144" y="419100"/>
                  </a:moveTo>
                  <a:lnTo>
                    <a:pt x="9144" y="414528"/>
                  </a:lnTo>
                  <a:lnTo>
                    <a:pt x="4572" y="409956"/>
                  </a:lnTo>
                  <a:lnTo>
                    <a:pt x="4572" y="419100"/>
                  </a:lnTo>
                  <a:lnTo>
                    <a:pt x="9144" y="419100"/>
                  </a:lnTo>
                  <a:close/>
                </a:path>
                <a:path w="4197350" h="419100">
                  <a:moveTo>
                    <a:pt x="4192524" y="9144"/>
                  </a:moveTo>
                  <a:lnTo>
                    <a:pt x="4187952" y="4572"/>
                  </a:lnTo>
                  <a:lnTo>
                    <a:pt x="4187952" y="9144"/>
                  </a:lnTo>
                  <a:lnTo>
                    <a:pt x="4192524" y="9144"/>
                  </a:lnTo>
                  <a:close/>
                </a:path>
                <a:path w="4197350" h="419100">
                  <a:moveTo>
                    <a:pt x="4192524" y="409956"/>
                  </a:moveTo>
                  <a:lnTo>
                    <a:pt x="4192524" y="9144"/>
                  </a:lnTo>
                  <a:lnTo>
                    <a:pt x="4187952" y="9144"/>
                  </a:lnTo>
                  <a:lnTo>
                    <a:pt x="4187952" y="409956"/>
                  </a:lnTo>
                  <a:lnTo>
                    <a:pt x="4192524" y="409956"/>
                  </a:lnTo>
                  <a:close/>
                </a:path>
                <a:path w="4197350" h="419100">
                  <a:moveTo>
                    <a:pt x="4192524" y="419100"/>
                  </a:moveTo>
                  <a:lnTo>
                    <a:pt x="4192524" y="409956"/>
                  </a:lnTo>
                  <a:lnTo>
                    <a:pt x="4187952" y="414528"/>
                  </a:lnTo>
                  <a:lnTo>
                    <a:pt x="4187952" y="419100"/>
                  </a:lnTo>
                  <a:lnTo>
                    <a:pt x="4192524" y="419100"/>
                  </a:lnTo>
                  <a:close/>
                </a:path>
              </a:pathLst>
            </a:custGeom>
            <a:solidFill>
              <a:srgbClr val="000000"/>
            </a:solidFill>
          </p:spPr>
          <p:txBody>
            <a:bodyPr wrap="square" lIns="0" tIns="0" rIns="0" bIns="0" rtlCol="0"/>
            <a:lstStyle/>
            <a:p>
              <a:endParaRPr sz="1634"/>
            </a:p>
          </p:txBody>
        </p:sp>
        <p:sp>
          <p:nvSpPr>
            <p:cNvPr id="34" name="object 34"/>
            <p:cNvSpPr/>
            <p:nvPr/>
          </p:nvSpPr>
          <p:spPr>
            <a:xfrm>
              <a:off x="5573145" y="2894075"/>
              <a:ext cx="4107179" cy="515620"/>
            </a:xfrm>
            <a:custGeom>
              <a:avLst/>
              <a:gdLst/>
              <a:ahLst/>
              <a:cxnLst/>
              <a:rect l="l" t="t" r="r" b="b"/>
              <a:pathLst>
                <a:path w="4107179" h="515620">
                  <a:moveTo>
                    <a:pt x="4107179" y="480059"/>
                  </a:moveTo>
                  <a:lnTo>
                    <a:pt x="3854195" y="390143"/>
                  </a:lnTo>
                  <a:lnTo>
                    <a:pt x="3602735" y="304799"/>
                  </a:lnTo>
                  <a:lnTo>
                    <a:pt x="3476243" y="263651"/>
                  </a:lnTo>
                  <a:lnTo>
                    <a:pt x="3349751" y="224027"/>
                  </a:lnTo>
                  <a:lnTo>
                    <a:pt x="3223259" y="185927"/>
                  </a:lnTo>
                  <a:lnTo>
                    <a:pt x="3095243" y="150875"/>
                  </a:lnTo>
                  <a:lnTo>
                    <a:pt x="2968751" y="118871"/>
                  </a:lnTo>
                  <a:lnTo>
                    <a:pt x="2842259" y="89915"/>
                  </a:lnTo>
                  <a:lnTo>
                    <a:pt x="2714243" y="64007"/>
                  </a:lnTo>
                  <a:lnTo>
                    <a:pt x="2586227" y="42671"/>
                  </a:lnTo>
                  <a:lnTo>
                    <a:pt x="2458211" y="24383"/>
                  </a:lnTo>
                  <a:lnTo>
                    <a:pt x="2330195" y="12191"/>
                  </a:lnTo>
                  <a:lnTo>
                    <a:pt x="2202179" y="3047"/>
                  </a:lnTo>
                  <a:lnTo>
                    <a:pt x="2074163" y="0"/>
                  </a:lnTo>
                  <a:lnTo>
                    <a:pt x="1944623" y="3047"/>
                  </a:lnTo>
                  <a:lnTo>
                    <a:pt x="1815083" y="10667"/>
                  </a:lnTo>
                  <a:lnTo>
                    <a:pt x="1687067" y="22859"/>
                  </a:lnTo>
                  <a:lnTo>
                    <a:pt x="1557527" y="39623"/>
                  </a:lnTo>
                  <a:lnTo>
                    <a:pt x="1427987" y="60959"/>
                  </a:lnTo>
                  <a:lnTo>
                    <a:pt x="1298447" y="85343"/>
                  </a:lnTo>
                  <a:lnTo>
                    <a:pt x="1168907" y="112775"/>
                  </a:lnTo>
                  <a:lnTo>
                    <a:pt x="1037843" y="144779"/>
                  </a:lnTo>
                  <a:lnTo>
                    <a:pt x="908303" y="178307"/>
                  </a:lnTo>
                  <a:lnTo>
                    <a:pt x="778763" y="214883"/>
                  </a:lnTo>
                  <a:lnTo>
                    <a:pt x="649223" y="252983"/>
                  </a:lnTo>
                  <a:lnTo>
                    <a:pt x="518159" y="294131"/>
                  </a:lnTo>
                  <a:lnTo>
                    <a:pt x="259079" y="377951"/>
                  </a:lnTo>
                  <a:lnTo>
                    <a:pt x="0" y="464819"/>
                  </a:lnTo>
                  <a:lnTo>
                    <a:pt x="12191" y="501395"/>
                  </a:lnTo>
                  <a:lnTo>
                    <a:pt x="271271" y="414527"/>
                  </a:lnTo>
                  <a:lnTo>
                    <a:pt x="530351" y="330707"/>
                  </a:lnTo>
                  <a:lnTo>
                    <a:pt x="659891" y="289559"/>
                  </a:lnTo>
                  <a:lnTo>
                    <a:pt x="789431" y="251459"/>
                  </a:lnTo>
                  <a:lnTo>
                    <a:pt x="918971" y="214883"/>
                  </a:lnTo>
                  <a:lnTo>
                    <a:pt x="1048511" y="181355"/>
                  </a:lnTo>
                  <a:lnTo>
                    <a:pt x="1176527" y="150875"/>
                  </a:lnTo>
                  <a:lnTo>
                    <a:pt x="1306067" y="121919"/>
                  </a:lnTo>
                  <a:lnTo>
                    <a:pt x="1434083" y="97535"/>
                  </a:lnTo>
                  <a:lnTo>
                    <a:pt x="1563623" y="77723"/>
                  </a:lnTo>
                  <a:lnTo>
                    <a:pt x="1691639" y="60959"/>
                  </a:lnTo>
                  <a:lnTo>
                    <a:pt x="1819655" y="48767"/>
                  </a:lnTo>
                  <a:lnTo>
                    <a:pt x="1947671" y="41147"/>
                  </a:lnTo>
                  <a:lnTo>
                    <a:pt x="2074163" y="38099"/>
                  </a:lnTo>
                  <a:lnTo>
                    <a:pt x="2200655" y="41147"/>
                  </a:lnTo>
                  <a:lnTo>
                    <a:pt x="2328671" y="50291"/>
                  </a:lnTo>
                  <a:lnTo>
                    <a:pt x="2455163" y="62483"/>
                  </a:lnTo>
                  <a:lnTo>
                    <a:pt x="2581655" y="80771"/>
                  </a:lnTo>
                  <a:lnTo>
                    <a:pt x="2708147" y="102107"/>
                  </a:lnTo>
                  <a:lnTo>
                    <a:pt x="2834639" y="128015"/>
                  </a:lnTo>
                  <a:lnTo>
                    <a:pt x="2959607" y="155447"/>
                  </a:lnTo>
                  <a:lnTo>
                    <a:pt x="3086099" y="187451"/>
                  </a:lnTo>
                  <a:lnTo>
                    <a:pt x="3212591" y="222503"/>
                  </a:lnTo>
                  <a:lnTo>
                    <a:pt x="3339083" y="260603"/>
                  </a:lnTo>
                  <a:lnTo>
                    <a:pt x="3464051" y="300227"/>
                  </a:lnTo>
                  <a:lnTo>
                    <a:pt x="3590543" y="339851"/>
                  </a:lnTo>
                  <a:lnTo>
                    <a:pt x="3842003" y="426719"/>
                  </a:lnTo>
                  <a:lnTo>
                    <a:pt x="4094987" y="515111"/>
                  </a:lnTo>
                  <a:lnTo>
                    <a:pt x="4107179" y="480059"/>
                  </a:lnTo>
                  <a:close/>
                </a:path>
              </a:pathLst>
            </a:custGeom>
            <a:solidFill>
              <a:srgbClr val="CC0065"/>
            </a:solidFill>
          </p:spPr>
          <p:txBody>
            <a:bodyPr wrap="square" lIns="0" tIns="0" rIns="0" bIns="0" rtlCol="0"/>
            <a:lstStyle/>
            <a:p>
              <a:endParaRPr sz="1634"/>
            </a:p>
          </p:txBody>
        </p:sp>
      </p:grpSp>
      <p:sp>
        <p:nvSpPr>
          <p:cNvPr id="35" name="object 35"/>
          <p:cNvSpPr txBox="1"/>
          <p:nvPr/>
        </p:nvSpPr>
        <p:spPr>
          <a:xfrm>
            <a:off x="10076376" y="5866757"/>
            <a:ext cx="1862610" cy="457974"/>
          </a:xfrm>
          <a:prstGeom prst="rect">
            <a:avLst/>
          </a:prstGeom>
        </p:spPr>
        <p:txBody>
          <a:bodyPr vert="horz" wrap="square" lIns="0" tIns="10950" rIns="0" bIns="0" rtlCol="0">
            <a:spAutoFit/>
          </a:bodyPr>
          <a:lstStyle/>
          <a:p>
            <a:pPr marL="11527" marR="4611">
              <a:spcBef>
                <a:spcPts val="86"/>
              </a:spcBef>
            </a:pPr>
            <a:r>
              <a:rPr sz="1452" b="1" spc="-5" dirty="0">
                <a:latin typeface="Comic Sans MS"/>
                <a:cs typeface="Comic Sans MS"/>
              </a:rPr>
              <a:t>Construction du pont  De </a:t>
            </a:r>
            <a:r>
              <a:rPr sz="1452" b="1" spc="-9" dirty="0">
                <a:latin typeface="Comic Sans MS"/>
                <a:cs typeface="Comic Sans MS"/>
              </a:rPr>
              <a:t>l’île </a:t>
            </a:r>
            <a:r>
              <a:rPr sz="1452" b="1" spc="-5" dirty="0">
                <a:latin typeface="Comic Sans MS"/>
                <a:cs typeface="Comic Sans MS"/>
              </a:rPr>
              <a:t>de</a:t>
            </a:r>
            <a:r>
              <a:rPr sz="1452" b="1" spc="45" dirty="0">
                <a:latin typeface="Comic Sans MS"/>
                <a:cs typeface="Comic Sans MS"/>
              </a:rPr>
              <a:t> </a:t>
            </a:r>
            <a:r>
              <a:rPr sz="1452" b="1" spc="-5" dirty="0">
                <a:latin typeface="Comic Sans MS"/>
                <a:cs typeface="Comic Sans MS"/>
              </a:rPr>
              <a:t>Ré</a:t>
            </a:r>
            <a:endParaRPr sz="1452" dirty="0">
              <a:latin typeface="Comic Sans MS"/>
              <a:cs typeface="Comic Sans MS"/>
            </a:endParaRPr>
          </a:p>
        </p:txBody>
      </p:sp>
      <p:sp>
        <p:nvSpPr>
          <p:cNvPr id="36" name="object 36"/>
          <p:cNvSpPr txBox="1"/>
          <p:nvPr/>
        </p:nvSpPr>
        <p:spPr>
          <a:xfrm>
            <a:off x="2302443" y="5193175"/>
            <a:ext cx="1823997"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Voussoir</a:t>
            </a:r>
            <a:r>
              <a:rPr sz="1452" spc="-54" dirty="0">
                <a:latin typeface="Comic Sans MS"/>
                <a:cs typeface="Comic Sans MS"/>
              </a:rPr>
              <a:t> </a:t>
            </a:r>
            <a:r>
              <a:rPr sz="1452" spc="-5" dirty="0">
                <a:latin typeface="Comic Sans MS"/>
                <a:cs typeface="Comic Sans MS"/>
              </a:rPr>
              <a:t>préfabriqué</a:t>
            </a:r>
            <a:endParaRPr sz="1452">
              <a:latin typeface="Comic Sans MS"/>
              <a:cs typeface="Comic Sans MS"/>
            </a:endParaRPr>
          </a:p>
        </p:txBody>
      </p:sp>
      <p:sp>
        <p:nvSpPr>
          <p:cNvPr id="37" name="object 37"/>
          <p:cNvSpPr txBox="1"/>
          <p:nvPr/>
        </p:nvSpPr>
        <p:spPr>
          <a:xfrm>
            <a:off x="10031758" y="4750625"/>
            <a:ext cx="1770978"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Poutre de</a:t>
            </a:r>
            <a:r>
              <a:rPr sz="1452" spc="-54" dirty="0">
                <a:latin typeface="Comic Sans MS"/>
                <a:cs typeface="Comic Sans MS"/>
              </a:rPr>
              <a:t> </a:t>
            </a:r>
            <a:r>
              <a:rPr sz="1452" spc="-5" dirty="0">
                <a:latin typeface="Comic Sans MS"/>
                <a:cs typeface="Comic Sans MS"/>
              </a:rPr>
              <a:t>lancement</a:t>
            </a:r>
            <a:endParaRPr sz="1452" dirty="0">
              <a:latin typeface="Comic Sans MS"/>
              <a:cs typeface="Comic Sans MS"/>
            </a:endParaRPr>
          </a:p>
        </p:txBody>
      </p:sp>
      <p:sp>
        <p:nvSpPr>
          <p:cNvPr id="38" name="object 38"/>
          <p:cNvSpPr txBox="1"/>
          <p:nvPr/>
        </p:nvSpPr>
        <p:spPr>
          <a:xfrm>
            <a:off x="2595665" y="5897186"/>
            <a:ext cx="1859728"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Fléau en</a:t>
            </a:r>
            <a:r>
              <a:rPr sz="1452" spc="-50" dirty="0">
                <a:latin typeface="Comic Sans MS"/>
                <a:cs typeface="Comic Sans MS"/>
              </a:rPr>
              <a:t> </a:t>
            </a:r>
            <a:r>
              <a:rPr sz="1452" spc="-5" dirty="0">
                <a:latin typeface="Comic Sans MS"/>
                <a:cs typeface="Comic Sans MS"/>
              </a:rPr>
              <a:t>construction</a:t>
            </a:r>
            <a:endParaRPr sz="1452">
              <a:latin typeface="Comic Sans MS"/>
              <a:cs typeface="Comic Sans MS"/>
            </a:endParaRPr>
          </a:p>
        </p:txBody>
      </p:sp>
      <p:sp>
        <p:nvSpPr>
          <p:cNvPr id="39" name="object 39"/>
          <p:cNvSpPr/>
          <p:nvPr/>
        </p:nvSpPr>
        <p:spPr>
          <a:xfrm>
            <a:off x="4477171" y="5413556"/>
            <a:ext cx="1154910" cy="629322"/>
          </a:xfrm>
          <a:custGeom>
            <a:avLst/>
            <a:gdLst/>
            <a:ahLst/>
            <a:cxnLst/>
            <a:rect l="l" t="t" r="r" b="b"/>
            <a:pathLst>
              <a:path w="1272539" h="693420">
                <a:moveTo>
                  <a:pt x="1181034" y="69983"/>
                </a:moveTo>
                <a:lnTo>
                  <a:pt x="1162746" y="36455"/>
                </a:lnTo>
                <a:lnTo>
                  <a:pt x="0" y="659892"/>
                </a:lnTo>
                <a:lnTo>
                  <a:pt x="18288" y="693420"/>
                </a:lnTo>
                <a:lnTo>
                  <a:pt x="1181034" y="69983"/>
                </a:lnTo>
                <a:close/>
              </a:path>
              <a:path w="1272539" h="693420">
                <a:moveTo>
                  <a:pt x="1272540" y="0"/>
                </a:moveTo>
                <a:lnTo>
                  <a:pt x="1144524" y="3048"/>
                </a:lnTo>
                <a:lnTo>
                  <a:pt x="1162746" y="36455"/>
                </a:lnTo>
                <a:lnTo>
                  <a:pt x="1179576" y="27432"/>
                </a:lnTo>
                <a:lnTo>
                  <a:pt x="1197864" y="60960"/>
                </a:lnTo>
                <a:lnTo>
                  <a:pt x="1197864" y="100838"/>
                </a:lnTo>
                <a:lnTo>
                  <a:pt x="1199388" y="103632"/>
                </a:lnTo>
                <a:lnTo>
                  <a:pt x="1272540" y="0"/>
                </a:lnTo>
                <a:close/>
              </a:path>
              <a:path w="1272539" h="693420">
                <a:moveTo>
                  <a:pt x="1197864" y="60960"/>
                </a:moveTo>
                <a:lnTo>
                  <a:pt x="1179576" y="27432"/>
                </a:lnTo>
                <a:lnTo>
                  <a:pt x="1162746" y="36455"/>
                </a:lnTo>
                <a:lnTo>
                  <a:pt x="1181034" y="69983"/>
                </a:lnTo>
                <a:lnTo>
                  <a:pt x="1197864" y="60960"/>
                </a:lnTo>
                <a:close/>
              </a:path>
              <a:path w="1272539" h="693420">
                <a:moveTo>
                  <a:pt x="1197864" y="100838"/>
                </a:moveTo>
                <a:lnTo>
                  <a:pt x="1197864" y="60960"/>
                </a:lnTo>
                <a:lnTo>
                  <a:pt x="1181034" y="69983"/>
                </a:lnTo>
                <a:lnTo>
                  <a:pt x="1197864" y="100838"/>
                </a:lnTo>
                <a:close/>
              </a:path>
            </a:pathLst>
          </a:custGeom>
          <a:solidFill>
            <a:srgbClr val="CC0065"/>
          </a:solidFill>
        </p:spPr>
        <p:txBody>
          <a:bodyPr wrap="square" lIns="0" tIns="0" rIns="0" bIns="0" rtlCol="0"/>
          <a:lstStyle/>
          <a:p>
            <a:endParaRPr sz="1634"/>
          </a:p>
        </p:txBody>
      </p:sp>
    </p:spTree>
    <p:extLst>
      <p:ext uri="{BB962C8B-B14F-4D97-AF65-F5344CB8AC3E}">
        <p14:creationId xmlns:p14="http://schemas.microsoft.com/office/powerpoint/2010/main" val="34231778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6701" y="587887"/>
            <a:ext cx="3501614" cy="514405"/>
          </a:xfrm>
          <a:prstGeom prst="rect">
            <a:avLst/>
          </a:prstGeom>
        </p:spPr>
        <p:txBody>
          <a:bodyPr vert="horz" wrap="square" lIns="0" tIns="11526" rIns="0" bIns="0" rtlCol="0" anchor="ctr">
            <a:spAutoFit/>
          </a:bodyPr>
          <a:lstStyle/>
          <a:p>
            <a:pPr marL="11527">
              <a:lnSpc>
                <a:spcPct val="100000"/>
              </a:lnSpc>
              <a:spcBef>
                <a:spcPts val="91"/>
              </a:spcBef>
            </a:pPr>
            <a:r>
              <a:rPr sz="3267" spc="-5" dirty="0"/>
              <a:t>Les ponts</a:t>
            </a:r>
            <a:r>
              <a:rPr sz="3267" spc="-32" dirty="0"/>
              <a:t> </a:t>
            </a:r>
            <a:r>
              <a:rPr sz="3267" spc="-5" dirty="0"/>
              <a:t>caisson</a:t>
            </a:r>
            <a:endParaRPr sz="3267"/>
          </a:p>
        </p:txBody>
      </p:sp>
      <p:sp>
        <p:nvSpPr>
          <p:cNvPr id="3" name="object 3"/>
          <p:cNvSpPr txBox="1"/>
          <p:nvPr/>
        </p:nvSpPr>
        <p:spPr>
          <a:xfrm>
            <a:off x="3848776" y="1193176"/>
            <a:ext cx="4470955" cy="346795"/>
          </a:xfrm>
          <a:prstGeom prst="rect">
            <a:avLst/>
          </a:prstGeom>
        </p:spPr>
        <p:txBody>
          <a:bodyPr vert="horz" wrap="square" lIns="0" tIns="11526" rIns="0" bIns="0" rtlCol="0">
            <a:spAutoFit/>
          </a:bodyPr>
          <a:lstStyle/>
          <a:p>
            <a:pPr marL="11527">
              <a:spcBef>
                <a:spcPts val="91"/>
              </a:spcBef>
            </a:pPr>
            <a:r>
              <a:rPr sz="2178" b="1" spc="-5" dirty="0">
                <a:solidFill>
                  <a:srgbClr val="FF9900"/>
                </a:solidFill>
                <a:latin typeface="Comic Sans MS"/>
                <a:cs typeface="Comic Sans MS"/>
              </a:rPr>
              <a:t>Les ponts caisson coulés </a:t>
            </a:r>
            <a:r>
              <a:rPr sz="2178" b="1" dirty="0">
                <a:solidFill>
                  <a:srgbClr val="FF9900"/>
                </a:solidFill>
                <a:latin typeface="Comic Sans MS"/>
                <a:cs typeface="Comic Sans MS"/>
              </a:rPr>
              <a:t>en</a:t>
            </a:r>
            <a:r>
              <a:rPr sz="2178" b="1" spc="-14" dirty="0">
                <a:solidFill>
                  <a:srgbClr val="FF9900"/>
                </a:solidFill>
                <a:latin typeface="Comic Sans MS"/>
                <a:cs typeface="Comic Sans MS"/>
              </a:rPr>
              <a:t> </a:t>
            </a:r>
            <a:r>
              <a:rPr sz="2178" b="1" spc="-5" dirty="0">
                <a:solidFill>
                  <a:srgbClr val="FF9900"/>
                </a:solidFill>
                <a:latin typeface="Comic Sans MS"/>
                <a:cs typeface="Comic Sans MS"/>
              </a:rPr>
              <a:t>place</a:t>
            </a:r>
            <a:endParaRPr sz="2178">
              <a:latin typeface="Comic Sans MS"/>
              <a:cs typeface="Comic Sans MS"/>
            </a:endParaRPr>
          </a:p>
        </p:txBody>
      </p:sp>
      <p:sp>
        <p:nvSpPr>
          <p:cNvPr id="4" name="object 4"/>
          <p:cNvSpPr/>
          <p:nvPr/>
        </p:nvSpPr>
        <p:spPr>
          <a:xfrm>
            <a:off x="3970947" y="1881050"/>
            <a:ext cx="4297372" cy="2709544"/>
          </a:xfrm>
          <a:prstGeom prst="rect">
            <a:avLst/>
          </a:prstGeom>
          <a:blipFill>
            <a:blip r:embed="rId2" cstate="print"/>
            <a:stretch>
              <a:fillRect/>
            </a:stretch>
          </a:blipFill>
        </p:spPr>
        <p:txBody>
          <a:bodyPr wrap="square" lIns="0" tIns="0" rIns="0" bIns="0" rtlCol="0"/>
          <a:lstStyle/>
          <a:p>
            <a:endParaRPr sz="1634"/>
          </a:p>
        </p:txBody>
      </p:sp>
      <p:sp>
        <p:nvSpPr>
          <p:cNvPr id="5" name="object 5"/>
          <p:cNvSpPr txBox="1"/>
          <p:nvPr/>
        </p:nvSpPr>
        <p:spPr>
          <a:xfrm>
            <a:off x="2164125" y="4883354"/>
            <a:ext cx="7957585" cy="1408175"/>
          </a:xfrm>
          <a:prstGeom prst="rect">
            <a:avLst/>
          </a:prstGeom>
        </p:spPr>
        <p:txBody>
          <a:bodyPr vert="horz" wrap="square" lIns="0" tIns="11526" rIns="0" bIns="0" rtlCol="0">
            <a:spAutoFit/>
          </a:bodyPr>
          <a:lstStyle/>
          <a:p>
            <a:pPr marL="11527">
              <a:spcBef>
                <a:spcPts val="91"/>
              </a:spcBef>
            </a:pPr>
            <a:r>
              <a:rPr sz="1815" b="1" dirty="0">
                <a:latin typeface="Comic Sans MS"/>
                <a:cs typeface="Comic Sans MS"/>
              </a:rPr>
              <a:t>Les </a:t>
            </a:r>
            <a:r>
              <a:rPr sz="1815" b="1" spc="-5" dirty="0">
                <a:latin typeface="Comic Sans MS"/>
                <a:cs typeface="Comic Sans MS"/>
              </a:rPr>
              <a:t>ponts </a:t>
            </a:r>
            <a:r>
              <a:rPr sz="1815" b="1" dirty="0">
                <a:latin typeface="Comic Sans MS"/>
                <a:cs typeface="Comic Sans MS"/>
              </a:rPr>
              <a:t>coulés </a:t>
            </a:r>
            <a:r>
              <a:rPr sz="1815" b="1" spc="-5" dirty="0">
                <a:latin typeface="Comic Sans MS"/>
                <a:cs typeface="Comic Sans MS"/>
              </a:rPr>
              <a:t>en </a:t>
            </a:r>
            <a:r>
              <a:rPr sz="1815" b="1" dirty="0">
                <a:latin typeface="Comic Sans MS"/>
                <a:cs typeface="Comic Sans MS"/>
              </a:rPr>
              <a:t>place </a:t>
            </a:r>
            <a:r>
              <a:rPr sz="1815" b="1" spc="-5" dirty="0">
                <a:latin typeface="Comic Sans MS"/>
                <a:cs typeface="Comic Sans MS"/>
              </a:rPr>
              <a:t>se font </a:t>
            </a:r>
            <a:r>
              <a:rPr sz="1815" b="1" dirty="0">
                <a:latin typeface="Comic Sans MS"/>
                <a:cs typeface="Comic Sans MS"/>
              </a:rPr>
              <a:t>à l’aide d’un coffrage</a:t>
            </a:r>
            <a:r>
              <a:rPr sz="1815" b="1" spc="-172" dirty="0">
                <a:latin typeface="Comic Sans MS"/>
                <a:cs typeface="Comic Sans MS"/>
              </a:rPr>
              <a:t> </a:t>
            </a:r>
            <a:r>
              <a:rPr sz="1815" b="1" spc="-5" dirty="0">
                <a:latin typeface="Comic Sans MS"/>
                <a:cs typeface="Comic Sans MS"/>
              </a:rPr>
              <a:t>glissant.</a:t>
            </a:r>
            <a:endParaRPr sz="1815">
              <a:latin typeface="Comic Sans MS"/>
              <a:cs typeface="Comic Sans MS"/>
            </a:endParaRPr>
          </a:p>
          <a:p>
            <a:pPr marL="11527" marR="4611"/>
            <a:r>
              <a:rPr sz="1815" b="1" dirty="0">
                <a:latin typeface="Comic Sans MS"/>
                <a:cs typeface="Comic Sans MS"/>
              </a:rPr>
              <a:t>On </a:t>
            </a:r>
            <a:r>
              <a:rPr sz="1815" b="1" spc="-5" dirty="0">
                <a:latin typeface="Comic Sans MS"/>
                <a:cs typeface="Comic Sans MS"/>
              </a:rPr>
              <a:t>construit d’abord </a:t>
            </a:r>
            <a:r>
              <a:rPr sz="1815" b="1" dirty="0">
                <a:latin typeface="Comic Sans MS"/>
                <a:cs typeface="Comic Sans MS"/>
              </a:rPr>
              <a:t>la partie </a:t>
            </a:r>
            <a:r>
              <a:rPr sz="1815" b="1" spc="-5" dirty="0">
                <a:latin typeface="Comic Sans MS"/>
                <a:cs typeface="Comic Sans MS"/>
              </a:rPr>
              <a:t>centrale, </a:t>
            </a:r>
            <a:r>
              <a:rPr sz="1815" b="1" dirty="0">
                <a:latin typeface="Comic Sans MS"/>
                <a:cs typeface="Comic Sans MS"/>
              </a:rPr>
              <a:t>sur la </a:t>
            </a:r>
            <a:r>
              <a:rPr sz="1815" b="1" spc="-5" dirty="0">
                <a:latin typeface="Comic Sans MS"/>
                <a:cs typeface="Comic Sans MS"/>
              </a:rPr>
              <a:t>pile. Ensuite, </a:t>
            </a:r>
            <a:r>
              <a:rPr sz="1815" b="1" dirty="0">
                <a:latin typeface="Comic Sans MS"/>
                <a:cs typeface="Comic Sans MS"/>
              </a:rPr>
              <a:t>on coffre  </a:t>
            </a:r>
            <a:r>
              <a:rPr sz="1815" b="1" spc="-5" dirty="0">
                <a:latin typeface="Comic Sans MS"/>
                <a:cs typeface="Comic Sans MS"/>
              </a:rPr>
              <a:t>successivement de </a:t>
            </a:r>
            <a:r>
              <a:rPr sz="1815" b="1" dirty="0">
                <a:latin typeface="Comic Sans MS"/>
                <a:cs typeface="Comic Sans MS"/>
              </a:rPr>
              <a:t>chaque coté </a:t>
            </a:r>
            <a:r>
              <a:rPr sz="1815" b="1" spc="-5" dirty="0">
                <a:latin typeface="Comic Sans MS"/>
                <a:cs typeface="Comic Sans MS"/>
              </a:rPr>
              <a:t>de </a:t>
            </a:r>
            <a:r>
              <a:rPr sz="1815" b="1" dirty="0">
                <a:latin typeface="Comic Sans MS"/>
                <a:cs typeface="Comic Sans MS"/>
              </a:rPr>
              <a:t>cette </a:t>
            </a:r>
            <a:r>
              <a:rPr sz="1815" b="1" spc="-5" dirty="0">
                <a:latin typeface="Comic Sans MS"/>
                <a:cs typeface="Comic Sans MS"/>
              </a:rPr>
              <a:t>partie, </a:t>
            </a:r>
            <a:r>
              <a:rPr sz="1815" b="1" dirty="0">
                <a:latin typeface="Comic Sans MS"/>
                <a:cs typeface="Comic Sans MS"/>
              </a:rPr>
              <a:t>on </a:t>
            </a:r>
            <a:r>
              <a:rPr sz="1815" b="1" spc="-5" dirty="0">
                <a:latin typeface="Comic Sans MS"/>
                <a:cs typeface="Comic Sans MS"/>
              </a:rPr>
              <a:t>arme et </a:t>
            </a:r>
            <a:r>
              <a:rPr sz="1815" b="1" dirty="0">
                <a:latin typeface="Comic Sans MS"/>
                <a:cs typeface="Comic Sans MS"/>
              </a:rPr>
              <a:t>on coule  le </a:t>
            </a:r>
            <a:r>
              <a:rPr sz="1815" b="1" spc="-5" dirty="0">
                <a:latin typeface="Comic Sans MS"/>
                <a:cs typeface="Comic Sans MS"/>
              </a:rPr>
              <a:t>béton. Avant de décoffrer, </a:t>
            </a:r>
            <a:r>
              <a:rPr sz="1815" b="1" dirty="0">
                <a:latin typeface="Comic Sans MS"/>
                <a:cs typeface="Comic Sans MS"/>
              </a:rPr>
              <a:t>on place </a:t>
            </a:r>
            <a:r>
              <a:rPr sz="1815" b="1" spc="-5" dirty="0">
                <a:latin typeface="Comic Sans MS"/>
                <a:cs typeface="Comic Sans MS"/>
              </a:rPr>
              <a:t>des </a:t>
            </a:r>
            <a:r>
              <a:rPr sz="1815" b="1" dirty="0">
                <a:latin typeface="Comic Sans MS"/>
                <a:cs typeface="Comic Sans MS"/>
              </a:rPr>
              <a:t>câbles </a:t>
            </a:r>
            <a:r>
              <a:rPr sz="1815" b="1" spc="-5" dirty="0">
                <a:latin typeface="Comic Sans MS"/>
                <a:cs typeface="Comic Sans MS"/>
              </a:rPr>
              <a:t>de précontrainte  provisoire, </a:t>
            </a:r>
            <a:r>
              <a:rPr sz="1815" b="1" dirty="0">
                <a:latin typeface="Comic Sans MS"/>
                <a:cs typeface="Comic Sans MS"/>
              </a:rPr>
              <a:t>puis on coffre le </a:t>
            </a:r>
            <a:r>
              <a:rPr sz="1815" b="1" spc="-5" dirty="0">
                <a:latin typeface="Comic Sans MS"/>
                <a:cs typeface="Comic Sans MS"/>
              </a:rPr>
              <a:t>tronçon suivant et</a:t>
            </a:r>
            <a:r>
              <a:rPr sz="1815" b="1" spc="-113" dirty="0">
                <a:latin typeface="Comic Sans MS"/>
                <a:cs typeface="Comic Sans MS"/>
              </a:rPr>
              <a:t> </a:t>
            </a:r>
            <a:r>
              <a:rPr sz="1815" b="1" dirty="0">
                <a:latin typeface="Comic Sans MS"/>
                <a:cs typeface="Comic Sans MS"/>
              </a:rPr>
              <a:t>etc…</a:t>
            </a:r>
            <a:endParaRPr sz="1815">
              <a:latin typeface="Comic Sans MS"/>
              <a:cs typeface="Comic Sans MS"/>
            </a:endParaRPr>
          </a:p>
        </p:txBody>
      </p:sp>
      <p:sp>
        <p:nvSpPr>
          <p:cNvPr id="6" name="object 6"/>
          <p:cNvSpPr txBox="1"/>
          <p:nvPr/>
        </p:nvSpPr>
        <p:spPr>
          <a:xfrm>
            <a:off x="3028578" y="2431074"/>
            <a:ext cx="794145" cy="234516"/>
          </a:xfrm>
          <a:prstGeom prst="rect">
            <a:avLst/>
          </a:prstGeom>
        </p:spPr>
        <p:txBody>
          <a:bodyPr vert="horz" wrap="square" lIns="0" tIns="10950" rIns="0" bIns="0" rtlCol="0">
            <a:spAutoFit/>
          </a:bodyPr>
          <a:lstStyle/>
          <a:p>
            <a:pPr marL="11527">
              <a:spcBef>
                <a:spcPts val="86"/>
              </a:spcBef>
            </a:pPr>
            <a:r>
              <a:rPr sz="1452" b="1" spc="-5" dirty="0">
                <a:latin typeface="Comic Sans MS"/>
                <a:cs typeface="Comic Sans MS"/>
              </a:rPr>
              <a:t>coffrage</a:t>
            </a:r>
            <a:endParaRPr sz="1452">
              <a:latin typeface="Comic Sans MS"/>
              <a:cs typeface="Comic Sans MS"/>
            </a:endParaRPr>
          </a:p>
        </p:txBody>
      </p:sp>
      <p:sp>
        <p:nvSpPr>
          <p:cNvPr id="7" name="object 7"/>
          <p:cNvSpPr txBox="1"/>
          <p:nvPr/>
        </p:nvSpPr>
        <p:spPr>
          <a:xfrm>
            <a:off x="2236047" y="3634392"/>
            <a:ext cx="721531" cy="457974"/>
          </a:xfrm>
          <a:prstGeom prst="rect">
            <a:avLst/>
          </a:prstGeom>
        </p:spPr>
        <p:txBody>
          <a:bodyPr vert="horz" wrap="square" lIns="0" tIns="10950" rIns="0" bIns="0" rtlCol="0">
            <a:spAutoFit/>
          </a:bodyPr>
          <a:lstStyle/>
          <a:p>
            <a:pPr marL="11527" marR="4611">
              <a:spcBef>
                <a:spcPts val="86"/>
              </a:spcBef>
            </a:pPr>
            <a:r>
              <a:rPr sz="1452" b="1" dirty="0">
                <a:latin typeface="Comic Sans MS"/>
                <a:cs typeface="Comic Sans MS"/>
              </a:rPr>
              <a:t>T</a:t>
            </a:r>
            <a:r>
              <a:rPr sz="1452" b="1" spc="-5" dirty="0">
                <a:latin typeface="Comic Sans MS"/>
                <a:cs typeface="Comic Sans MS"/>
              </a:rPr>
              <a:t>ron</a:t>
            </a:r>
            <a:r>
              <a:rPr sz="1452" b="1" spc="-9" dirty="0">
                <a:latin typeface="Comic Sans MS"/>
                <a:cs typeface="Comic Sans MS"/>
              </a:rPr>
              <a:t>ç</a:t>
            </a:r>
            <a:r>
              <a:rPr sz="1452" b="1" spc="-5" dirty="0">
                <a:latin typeface="Comic Sans MS"/>
                <a:cs typeface="Comic Sans MS"/>
              </a:rPr>
              <a:t>on  central</a:t>
            </a:r>
            <a:endParaRPr sz="1452">
              <a:latin typeface="Comic Sans MS"/>
              <a:cs typeface="Comic Sans MS"/>
            </a:endParaRPr>
          </a:p>
        </p:txBody>
      </p:sp>
      <p:sp>
        <p:nvSpPr>
          <p:cNvPr id="8" name="object 8"/>
          <p:cNvSpPr/>
          <p:nvPr/>
        </p:nvSpPr>
        <p:spPr>
          <a:xfrm>
            <a:off x="3004137" y="2543580"/>
            <a:ext cx="2286768" cy="1263255"/>
          </a:xfrm>
          <a:custGeom>
            <a:avLst/>
            <a:gdLst/>
            <a:ahLst/>
            <a:cxnLst/>
            <a:rect l="l" t="t" r="r" b="b"/>
            <a:pathLst>
              <a:path w="2519679" h="1391920">
                <a:moveTo>
                  <a:pt x="2360676" y="740664"/>
                </a:moveTo>
                <a:lnTo>
                  <a:pt x="2304288" y="664464"/>
                </a:lnTo>
                <a:lnTo>
                  <a:pt x="2290813" y="690372"/>
                </a:lnTo>
                <a:lnTo>
                  <a:pt x="935736" y="0"/>
                </a:lnTo>
                <a:lnTo>
                  <a:pt x="922020" y="25908"/>
                </a:lnTo>
                <a:lnTo>
                  <a:pt x="2278227" y="714578"/>
                </a:lnTo>
                <a:lnTo>
                  <a:pt x="2264664" y="740664"/>
                </a:lnTo>
                <a:lnTo>
                  <a:pt x="2302764" y="740664"/>
                </a:lnTo>
                <a:lnTo>
                  <a:pt x="2360676" y="740664"/>
                </a:lnTo>
                <a:close/>
              </a:path>
              <a:path w="2519679" h="1391920">
                <a:moveTo>
                  <a:pt x="2519172" y="1203960"/>
                </a:moveTo>
                <a:lnTo>
                  <a:pt x="2430780" y="1167384"/>
                </a:lnTo>
                <a:lnTo>
                  <a:pt x="2432812" y="1195832"/>
                </a:lnTo>
                <a:lnTo>
                  <a:pt x="0" y="1363980"/>
                </a:lnTo>
                <a:lnTo>
                  <a:pt x="3048" y="1391412"/>
                </a:lnTo>
                <a:lnTo>
                  <a:pt x="2434882" y="1224737"/>
                </a:lnTo>
                <a:lnTo>
                  <a:pt x="2436876" y="1252728"/>
                </a:lnTo>
                <a:lnTo>
                  <a:pt x="2449068" y="1245501"/>
                </a:lnTo>
                <a:lnTo>
                  <a:pt x="2519172" y="1203960"/>
                </a:lnTo>
                <a:close/>
              </a:path>
            </a:pathLst>
          </a:custGeom>
          <a:solidFill>
            <a:srgbClr val="000000"/>
          </a:solidFill>
        </p:spPr>
        <p:txBody>
          <a:bodyPr wrap="square" lIns="0" tIns="0" rIns="0" bIns="0" rtlCol="0"/>
          <a:lstStyle/>
          <a:p>
            <a:endParaRPr sz="1634"/>
          </a:p>
        </p:txBody>
      </p:sp>
      <p:grpSp>
        <p:nvGrpSpPr>
          <p:cNvPr id="9" name="object 9"/>
          <p:cNvGrpSpPr/>
          <p:nvPr/>
        </p:nvGrpSpPr>
        <p:grpSpPr>
          <a:xfrm>
            <a:off x="1946053" y="6349932"/>
            <a:ext cx="569963" cy="191332"/>
            <a:chOff x="774073" y="6996684"/>
            <a:chExt cx="628015" cy="210820"/>
          </a:xfrm>
        </p:grpSpPr>
        <p:sp>
          <p:nvSpPr>
            <p:cNvPr id="10" name="object 10"/>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11" name="object 11"/>
            <p:cNvSpPr/>
            <p:nvPr/>
          </p:nvSpPr>
          <p:spPr>
            <a:xfrm>
              <a:off x="999625" y="7019544"/>
              <a:ext cx="166116" cy="166116"/>
            </a:xfrm>
            <a:prstGeom prst="rect">
              <a:avLst/>
            </a:prstGeom>
            <a:blipFill>
              <a:blip r:embed="rId3" cstate="print"/>
              <a:stretch>
                <a:fillRect/>
              </a:stretch>
            </a:blipFill>
          </p:spPr>
          <p:txBody>
            <a:bodyPr wrap="square" lIns="0" tIns="0" rIns="0" bIns="0" rtlCol="0"/>
            <a:lstStyle/>
            <a:p>
              <a:endParaRPr sz="1634"/>
            </a:p>
          </p:txBody>
        </p:sp>
        <p:sp>
          <p:nvSpPr>
            <p:cNvPr id="12" name="object 12"/>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grpSp>
        <p:nvGrpSpPr>
          <p:cNvPr id="13" name="object 13"/>
          <p:cNvGrpSpPr/>
          <p:nvPr/>
        </p:nvGrpSpPr>
        <p:grpSpPr>
          <a:xfrm>
            <a:off x="9687406" y="6315353"/>
            <a:ext cx="557861" cy="225911"/>
            <a:chOff x="9303897" y="6958584"/>
            <a:chExt cx="614680" cy="248920"/>
          </a:xfrm>
        </p:grpSpPr>
        <p:sp>
          <p:nvSpPr>
            <p:cNvPr id="14" name="object 14"/>
            <p:cNvSpPr/>
            <p:nvPr/>
          </p:nvSpPr>
          <p:spPr>
            <a:xfrm>
              <a:off x="9308469" y="6963156"/>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15" name="object 15"/>
            <p:cNvSpPr/>
            <p:nvPr/>
          </p:nvSpPr>
          <p:spPr>
            <a:xfrm>
              <a:off x="9518781" y="6986016"/>
              <a:ext cx="195072" cy="195072"/>
            </a:xfrm>
            <a:prstGeom prst="rect">
              <a:avLst/>
            </a:prstGeom>
            <a:blipFill>
              <a:blip r:embed="rId4" cstate="print"/>
              <a:stretch>
                <a:fillRect/>
              </a:stretch>
            </a:blipFill>
          </p:spPr>
          <p:txBody>
            <a:bodyPr wrap="square" lIns="0" tIns="0" rIns="0" bIns="0" rtlCol="0"/>
            <a:lstStyle/>
            <a:p>
              <a:endParaRPr sz="1634"/>
            </a:p>
          </p:txBody>
        </p:sp>
        <p:sp>
          <p:nvSpPr>
            <p:cNvPr id="16" name="object 16"/>
            <p:cNvSpPr/>
            <p:nvPr/>
          </p:nvSpPr>
          <p:spPr>
            <a:xfrm>
              <a:off x="9303897"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extLst>
      <p:ext uri="{BB962C8B-B14F-4D97-AF65-F5344CB8AC3E}">
        <p14:creationId xmlns:p14="http://schemas.microsoft.com/office/powerpoint/2010/main" val="29505082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6701" y="587887"/>
            <a:ext cx="3501614" cy="514405"/>
          </a:xfrm>
          <a:prstGeom prst="rect">
            <a:avLst/>
          </a:prstGeom>
        </p:spPr>
        <p:txBody>
          <a:bodyPr vert="horz" wrap="square" lIns="0" tIns="11526" rIns="0" bIns="0" rtlCol="0" anchor="ctr">
            <a:spAutoFit/>
          </a:bodyPr>
          <a:lstStyle/>
          <a:p>
            <a:pPr marL="11527">
              <a:lnSpc>
                <a:spcPct val="100000"/>
              </a:lnSpc>
              <a:spcBef>
                <a:spcPts val="91"/>
              </a:spcBef>
            </a:pPr>
            <a:r>
              <a:rPr sz="3267" spc="-5" dirty="0"/>
              <a:t>Les ponts</a:t>
            </a:r>
            <a:r>
              <a:rPr sz="3267" spc="-32" dirty="0"/>
              <a:t> </a:t>
            </a:r>
            <a:r>
              <a:rPr sz="3267" spc="-5" dirty="0"/>
              <a:t>caisson</a:t>
            </a:r>
            <a:endParaRPr sz="3267"/>
          </a:p>
        </p:txBody>
      </p:sp>
      <p:sp>
        <p:nvSpPr>
          <p:cNvPr id="3" name="object 3"/>
          <p:cNvSpPr txBox="1"/>
          <p:nvPr/>
        </p:nvSpPr>
        <p:spPr>
          <a:xfrm>
            <a:off x="3834945" y="1204241"/>
            <a:ext cx="4470955" cy="346795"/>
          </a:xfrm>
          <a:prstGeom prst="rect">
            <a:avLst/>
          </a:prstGeom>
        </p:spPr>
        <p:txBody>
          <a:bodyPr vert="horz" wrap="square" lIns="0" tIns="11526" rIns="0" bIns="0" rtlCol="0">
            <a:spAutoFit/>
          </a:bodyPr>
          <a:lstStyle/>
          <a:p>
            <a:pPr marL="11527">
              <a:spcBef>
                <a:spcPts val="91"/>
              </a:spcBef>
            </a:pPr>
            <a:r>
              <a:rPr sz="2178" b="1" spc="-5" dirty="0">
                <a:solidFill>
                  <a:srgbClr val="FF9900"/>
                </a:solidFill>
                <a:latin typeface="Comic Sans MS"/>
                <a:cs typeface="Comic Sans MS"/>
              </a:rPr>
              <a:t>Les ponts caisson coulés </a:t>
            </a:r>
            <a:r>
              <a:rPr sz="2178" b="1" dirty="0">
                <a:solidFill>
                  <a:srgbClr val="FF9900"/>
                </a:solidFill>
                <a:latin typeface="Comic Sans MS"/>
                <a:cs typeface="Comic Sans MS"/>
              </a:rPr>
              <a:t>en</a:t>
            </a:r>
            <a:r>
              <a:rPr sz="2178" b="1" spc="-14" dirty="0">
                <a:solidFill>
                  <a:srgbClr val="FF9900"/>
                </a:solidFill>
                <a:latin typeface="Comic Sans MS"/>
                <a:cs typeface="Comic Sans MS"/>
              </a:rPr>
              <a:t> </a:t>
            </a:r>
            <a:r>
              <a:rPr sz="2178" b="1" spc="-5" dirty="0">
                <a:solidFill>
                  <a:srgbClr val="FF9900"/>
                </a:solidFill>
                <a:latin typeface="Comic Sans MS"/>
                <a:cs typeface="Comic Sans MS"/>
              </a:rPr>
              <a:t>place</a:t>
            </a:r>
            <a:endParaRPr sz="2178">
              <a:latin typeface="Comic Sans MS"/>
              <a:cs typeface="Comic Sans MS"/>
            </a:endParaRPr>
          </a:p>
        </p:txBody>
      </p:sp>
      <p:sp>
        <p:nvSpPr>
          <p:cNvPr id="4" name="object 4"/>
          <p:cNvSpPr/>
          <p:nvPr/>
        </p:nvSpPr>
        <p:spPr>
          <a:xfrm>
            <a:off x="2110644" y="1968188"/>
            <a:ext cx="3807745" cy="2558783"/>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425996" y="1601659"/>
            <a:ext cx="3510373" cy="2363762"/>
          </a:xfrm>
          <a:prstGeom prst="rect">
            <a:avLst/>
          </a:prstGeom>
          <a:blipFill>
            <a:blip r:embed="rId3" cstate="print"/>
            <a:stretch>
              <a:fillRect/>
            </a:stretch>
          </a:blipFill>
        </p:spPr>
        <p:txBody>
          <a:bodyPr wrap="square" lIns="0" tIns="0" rIns="0" bIns="0" rtlCol="0"/>
          <a:lstStyle/>
          <a:p>
            <a:endParaRPr sz="1634"/>
          </a:p>
        </p:txBody>
      </p:sp>
      <p:grpSp>
        <p:nvGrpSpPr>
          <p:cNvPr id="6" name="object 6"/>
          <p:cNvGrpSpPr/>
          <p:nvPr/>
        </p:nvGrpSpPr>
        <p:grpSpPr>
          <a:xfrm>
            <a:off x="6751030" y="4575380"/>
            <a:ext cx="3494121" cy="1965768"/>
            <a:chOff x="6068446" y="5041391"/>
            <a:chExt cx="3850004" cy="2165985"/>
          </a:xfrm>
        </p:grpSpPr>
        <p:sp>
          <p:nvSpPr>
            <p:cNvPr id="7" name="object 7"/>
            <p:cNvSpPr/>
            <p:nvPr/>
          </p:nvSpPr>
          <p:spPr>
            <a:xfrm>
              <a:off x="6068446" y="5041391"/>
              <a:ext cx="3675888" cy="2016251"/>
            </a:xfrm>
            <a:prstGeom prst="rect">
              <a:avLst/>
            </a:prstGeom>
            <a:blipFill>
              <a:blip r:embed="rId4" cstate="print"/>
              <a:stretch>
                <a:fillRect/>
              </a:stretch>
            </a:blipFill>
          </p:spPr>
          <p:txBody>
            <a:bodyPr wrap="square" lIns="0" tIns="0" rIns="0" bIns="0" rtlCol="0"/>
            <a:lstStyle/>
            <a:p>
              <a:endParaRPr sz="1634"/>
            </a:p>
          </p:txBody>
        </p:sp>
        <p:sp>
          <p:nvSpPr>
            <p:cNvPr id="8" name="object 8"/>
            <p:cNvSpPr/>
            <p:nvPr/>
          </p:nvSpPr>
          <p:spPr>
            <a:xfrm>
              <a:off x="9308470" y="6963155"/>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9" name="object 9"/>
            <p:cNvSpPr/>
            <p:nvPr/>
          </p:nvSpPr>
          <p:spPr>
            <a:xfrm>
              <a:off x="9518782" y="6986016"/>
              <a:ext cx="195072" cy="195072"/>
            </a:xfrm>
            <a:prstGeom prst="rect">
              <a:avLst/>
            </a:prstGeom>
            <a:blipFill>
              <a:blip r:embed="rId5" cstate="print"/>
              <a:stretch>
                <a:fillRect/>
              </a:stretch>
            </a:blipFill>
          </p:spPr>
          <p:txBody>
            <a:bodyPr wrap="square" lIns="0" tIns="0" rIns="0" bIns="0" rtlCol="0"/>
            <a:lstStyle/>
            <a:p>
              <a:endParaRPr sz="1634"/>
            </a:p>
          </p:txBody>
        </p:sp>
        <p:sp>
          <p:nvSpPr>
            <p:cNvPr id="10" name="object 10"/>
            <p:cNvSpPr/>
            <p:nvPr/>
          </p:nvSpPr>
          <p:spPr>
            <a:xfrm>
              <a:off x="9303898" y="6958583"/>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
        <p:nvSpPr>
          <p:cNvPr id="11" name="object 11"/>
          <p:cNvSpPr txBox="1"/>
          <p:nvPr/>
        </p:nvSpPr>
        <p:spPr>
          <a:xfrm>
            <a:off x="7392344" y="3987090"/>
            <a:ext cx="1754841"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 coffrage</a:t>
            </a:r>
            <a:r>
              <a:rPr sz="1452" spc="-41" dirty="0">
                <a:latin typeface="Comic Sans MS"/>
                <a:cs typeface="Comic Sans MS"/>
              </a:rPr>
              <a:t> </a:t>
            </a:r>
            <a:r>
              <a:rPr sz="1452" spc="-5" dirty="0">
                <a:latin typeface="Comic Sans MS"/>
                <a:cs typeface="Comic Sans MS"/>
              </a:rPr>
              <a:t>glissant</a:t>
            </a:r>
            <a:endParaRPr sz="1452">
              <a:latin typeface="Comic Sans MS"/>
              <a:cs typeface="Comic Sans MS"/>
            </a:endParaRPr>
          </a:p>
        </p:txBody>
      </p:sp>
      <p:sp>
        <p:nvSpPr>
          <p:cNvPr id="12" name="object 12"/>
          <p:cNvSpPr txBox="1"/>
          <p:nvPr/>
        </p:nvSpPr>
        <p:spPr>
          <a:xfrm>
            <a:off x="2550022" y="4626093"/>
            <a:ext cx="1754841"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 coffrage</a:t>
            </a:r>
            <a:r>
              <a:rPr sz="1452" spc="-41" dirty="0">
                <a:latin typeface="Comic Sans MS"/>
                <a:cs typeface="Comic Sans MS"/>
              </a:rPr>
              <a:t> </a:t>
            </a:r>
            <a:r>
              <a:rPr sz="1452" spc="-5" dirty="0">
                <a:latin typeface="Comic Sans MS"/>
                <a:cs typeface="Comic Sans MS"/>
              </a:rPr>
              <a:t>glissant</a:t>
            </a:r>
            <a:endParaRPr sz="1452">
              <a:latin typeface="Comic Sans MS"/>
              <a:cs typeface="Comic Sans MS"/>
            </a:endParaRPr>
          </a:p>
        </p:txBody>
      </p:sp>
      <p:sp>
        <p:nvSpPr>
          <p:cNvPr id="13" name="object 13"/>
          <p:cNvSpPr/>
          <p:nvPr/>
        </p:nvSpPr>
        <p:spPr>
          <a:xfrm>
            <a:off x="4331943" y="3034578"/>
            <a:ext cx="140042" cy="1716804"/>
          </a:xfrm>
          <a:custGeom>
            <a:avLst/>
            <a:gdLst/>
            <a:ahLst/>
            <a:cxnLst/>
            <a:rect l="l" t="t" r="r" b="b"/>
            <a:pathLst>
              <a:path w="154304" h="1891664">
                <a:moveTo>
                  <a:pt x="124166" y="86825"/>
                </a:moveTo>
                <a:lnTo>
                  <a:pt x="96717" y="85381"/>
                </a:lnTo>
                <a:lnTo>
                  <a:pt x="0" y="1889760"/>
                </a:lnTo>
                <a:lnTo>
                  <a:pt x="28956" y="1891284"/>
                </a:lnTo>
                <a:lnTo>
                  <a:pt x="124166" y="86825"/>
                </a:lnTo>
                <a:close/>
              </a:path>
              <a:path w="154304" h="1891664">
                <a:moveTo>
                  <a:pt x="153924" y="88392"/>
                </a:moveTo>
                <a:lnTo>
                  <a:pt x="114300" y="0"/>
                </a:lnTo>
                <a:lnTo>
                  <a:pt x="67056" y="83820"/>
                </a:lnTo>
                <a:lnTo>
                  <a:pt x="96717" y="85381"/>
                </a:lnTo>
                <a:lnTo>
                  <a:pt x="97536" y="70104"/>
                </a:lnTo>
                <a:lnTo>
                  <a:pt x="124968" y="71628"/>
                </a:lnTo>
                <a:lnTo>
                  <a:pt x="124968" y="86868"/>
                </a:lnTo>
                <a:lnTo>
                  <a:pt x="153924" y="88392"/>
                </a:lnTo>
                <a:close/>
              </a:path>
              <a:path w="154304" h="1891664">
                <a:moveTo>
                  <a:pt x="124968" y="71628"/>
                </a:moveTo>
                <a:lnTo>
                  <a:pt x="97536" y="70104"/>
                </a:lnTo>
                <a:lnTo>
                  <a:pt x="96717" y="85381"/>
                </a:lnTo>
                <a:lnTo>
                  <a:pt x="124166" y="86825"/>
                </a:lnTo>
                <a:lnTo>
                  <a:pt x="124968" y="71628"/>
                </a:lnTo>
                <a:close/>
              </a:path>
              <a:path w="154304" h="1891664">
                <a:moveTo>
                  <a:pt x="124968" y="86868"/>
                </a:moveTo>
                <a:lnTo>
                  <a:pt x="124968" y="71628"/>
                </a:lnTo>
                <a:lnTo>
                  <a:pt x="124166" y="86825"/>
                </a:lnTo>
                <a:lnTo>
                  <a:pt x="124968" y="86868"/>
                </a:lnTo>
                <a:close/>
              </a:path>
            </a:pathLst>
          </a:custGeom>
          <a:solidFill>
            <a:srgbClr val="CC0065"/>
          </a:solidFill>
        </p:spPr>
        <p:txBody>
          <a:bodyPr wrap="square" lIns="0" tIns="0" rIns="0" bIns="0" rtlCol="0"/>
          <a:lstStyle/>
          <a:p>
            <a:endParaRPr sz="1634"/>
          </a:p>
        </p:txBody>
      </p:sp>
      <p:sp>
        <p:nvSpPr>
          <p:cNvPr id="14" name="object 14"/>
          <p:cNvSpPr txBox="1"/>
          <p:nvPr/>
        </p:nvSpPr>
        <p:spPr>
          <a:xfrm>
            <a:off x="2284457" y="5458735"/>
            <a:ext cx="4291149" cy="848406"/>
          </a:xfrm>
          <a:prstGeom prst="rect">
            <a:avLst/>
          </a:prstGeom>
        </p:spPr>
        <p:txBody>
          <a:bodyPr vert="horz" wrap="square" lIns="0" tIns="11526" rIns="0" bIns="0" rtlCol="0">
            <a:spAutoFit/>
          </a:bodyPr>
          <a:lstStyle/>
          <a:p>
            <a:pPr marL="11527">
              <a:spcBef>
                <a:spcPts val="91"/>
              </a:spcBef>
            </a:pPr>
            <a:r>
              <a:rPr sz="1815" b="1" dirty="0">
                <a:latin typeface="Comic Sans MS"/>
                <a:cs typeface="Comic Sans MS"/>
              </a:rPr>
              <a:t>Exemple </a:t>
            </a:r>
            <a:r>
              <a:rPr sz="1815" b="1" spc="-5" dirty="0">
                <a:latin typeface="Comic Sans MS"/>
                <a:cs typeface="Comic Sans MS"/>
              </a:rPr>
              <a:t>du </a:t>
            </a:r>
            <a:r>
              <a:rPr sz="1815" b="1" dirty="0">
                <a:latin typeface="Comic Sans MS"/>
                <a:cs typeface="Comic Sans MS"/>
              </a:rPr>
              <a:t>viaduc </a:t>
            </a:r>
            <a:r>
              <a:rPr sz="1815" b="1" spc="-5" dirty="0">
                <a:latin typeface="Comic Sans MS"/>
                <a:cs typeface="Comic Sans MS"/>
              </a:rPr>
              <a:t>de</a:t>
            </a:r>
            <a:r>
              <a:rPr sz="1815" b="1" spc="-95" dirty="0">
                <a:latin typeface="Comic Sans MS"/>
                <a:cs typeface="Comic Sans MS"/>
              </a:rPr>
              <a:t> </a:t>
            </a:r>
            <a:r>
              <a:rPr sz="1815" b="1" dirty="0">
                <a:latin typeface="Comic Sans MS"/>
                <a:cs typeface="Comic Sans MS"/>
              </a:rPr>
              <a:t>DIGOIN</a:t>
            </a:r>
            <a:endParaRPr sz="1815">
              <a:latin typeface="Comic Sans MS"/>
              <a:cs typeface="Comic Sans MS"/>
            </a:endParaRPr>
          </a:p>
          <a:p>
            <a:pPr>
              <a:spcBef>
                <a:spcPts val="59"/>
              </a:spcBef>
            </a:pPr>
            <a:endParaRPr sz="2087">
              <a:latin typeface="Comic Sans MS"/>
              <a:cs typeface="Comic Sans MS"/>
            </a:endParaRPr>
          </a:p>
          <a:p>
            <a:pPr marL="2107048"/>
            <a:r>
              <a:rPr sz="1452" spc="-5" dirty="0">
                <a:latin typeface="Comic Sans MS"/>
                <a:cs typeface="Comic Sans MS"/>
              </a:rPr>
              <a:t>Raccordement des</a:t>
            </a:r>
            <a:r>
              <a:rPr sz="1452" spc="-41" dirty="0">
                <a:latin typeface="Comic Sans MS"/>
                <a:cs typeface="Comic Sans MS"/>
              </a:rPr>
              <a:t> </a:t>
            </a:r>
            <a:r>
              <a:rPr sz="1452" spc="-9" dirty="0">
                <a:latin typeface="Comic Sans MS"/>
                <a:cs typeface="Comic Sans MS"/>
              </a:rPr>
              <a:t>fléaux</a:t>
            </a:r>
            <a:endParaRPr sz="1452">
              <a:latin typeface="Comic Sans MS"/>
              <a:cs typeface="Comic Sans MS"/>
            </a:endParaRPr>
          </a:p>
        </p:txBody>
      </p:sp>
      <p:grpSp>
        <p:nvGrpSpPr>
          <p:cNvPr id="15" name="object 15"/>
          <p:cNvGrpSpPr/>
          <p:nvPr/>
        </p:nvGrpSpPr>
        <p:grpSpPr>
          <a:xfrm>
            <a:off x="1946053" y="6349932"/>
            <a:ext cx="569963" cy="191332"/>
            <a:chOff x="774073" y="6996684"/>
            <a:chExt cx="628015" cy="210820"/>
          </a:xfrm>
        </p:grpSpPr>
        <p:sp>
          <p:nvSpPr>
            <p:cNvPr id="16" name="object 16"/>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17" name="object 17"/>
            <p:cNvSpPr/>
            <p:nvPr/>
          </p:nvSpPr>
          <p:spPr>
            <a:xfrm>
              <a:off x="999625" y="7019544"/>
              <a:ext cx="166116" cy="166116"/>
            </a:xfrm>
            <a:prstGeom prst="rect">
              <a:avLst/>
            </a:prstGeom>
            <a:blipFill>
              <a:blip r:embed="rId6" cstate="print"/>
              <a:stretch>
                <a:fillRect/>
              </a:stretch>
            </a:blipFill>
          </p:spPr>
          <p:txBody>
            <a:bodyPr wrap="square" lIns="0" tIns="0" rIns="0" bIns="0" rtlCol="0"/>
            <a:lstStyle/>
            <a:p>
              <a:endParaRPr sz="1634"/>
            </a:p>
          </p:txBody>
        </p:sp>
        <p:sp>
          <p:nvSpPr>
            <p:cNvPr id="18" name="object 18"/>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spTree>
    <p:extLst>
      <p:ext uri="{BB962C8B-B14F-4D97-AF65-F5344CB8AC3E}">
        <p14:creationId xmlns:p14="http://schemas.microsoft.com/office/powerpoint/2010/main" val="25358312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9917" y="154732"/>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32" dirty="0">
                <a:solidFill>
                  <a:srgbClr val="FF0000"/>
                </a:solidFill>
              </a:rPr>
              <a:t> </a:t>
            </a:r>
            <a:r>
              <a:rPr sz="2400" spc="-5" dirty="0">
                <a:solidFill>
                  <a:srgbClr val="FF0000"/>
                </a:solidFill>
              </a:rPr>
              <a:t>caisson</a:t>
            </a:r>
            <a:endParaRPr sz="2400" dirty="0">
              <a:solidFill>
                <a:srgbClr val="FF0000"/>
              </a:solidFill>
            </a:endParaRPr>
          </a:p>
        </p:txBody>
      </p:sp>
      <p:sp>
        <p:nvSpPr>
          <p:cNvPr id="3" name="object 3"/>
          <p:cNvSpPr txBox="1"/>
          <p:nvPr/>
        </p:nvSpPr>
        <p:spPr>
          <a:xfrm>
            <a:off x="4534807" y="6039648"/>
            <a:ext cx="3468765" cy="290946"/>
          </a:xfrm>
          <a:prstGeom prst="rect">
            <a:avLst/>
          </a:prstGeom>
        </p:spPr>
        <p:txBody>
          <a:bodyPr vert="horz" wrap="square" lIns="0" tIns="11526" rIns="0" bIns="0" rtlCol="0">
            <a:spAutoFit/>
          </a:bodyPr>
          <a:lstStyle/>
          <a:p>
            <a:pPr marL="11527">
              <a:spcBef>
                <a:spcPts val="91"/>
              </a:spcBef>
            </a:pPr>
            <a:r>
              <a:rPr sz="1815" b="1" dirty="0">
                <a:latin typeface="Comic Sans MS"/>
                <a:cs typeface="Comic Sans MS"/>
              </a:rPr>
              <a:t>Exemple </a:t>
            </a:r>
            <a:r>
              <a:rPr sz="1815" b="1" spc="-5" dirty="0">
                <a:latin typeface="Comic Sans MS"/>
                <a:cs typeface="Comic Sans MS"/>
              </a:rPr>
              <a:t>du </a:t>
            </a:r>
            <a:r>
              <a:rPr sz="1815" b="1" dirty="0">
                <a:latin typeface="Comic Sans MS"/>
                <a:cs typeface="Comic Sans MS"/>
              </a:rPr>
              <a:t>viaduc </a:t>
            </a:r>
            <a:r>
              <a:rPr sz="1815" b="1" spc="-5" dirty="0">
                <a:latin typeface="Comic Sans MS"/>
                <a:cs typeface="Comic Sans MS"/>
              </a:rPr>
              <a:t>de</a:t>
            </a:r>
            <a:r>
              <a:rPr sz="1815" b="1" spc="-132" dirty="0">
                <a:latin typeface="Comic Sans MS"/>
                <a:cs typeface="Comic Sans MS"/>
              </a:rPr>
              <a:t> </a:t>
            </a:r>
            <a:r>
              <a:rPr sz="1815" b="1" dirty="0">
                <a:latin typeface="Comic Sans MS"/>
                <a:cs typeface="Comic Sans MS"/>
              </a:rPr>
              <a:t>DIGOIN</a:t>
            </a:r>
            <a:endParaRPr sz="1815" dirty="0">
              <a:latin typeface="Comic Sans MS"/>
              <a:cs typeface="Comic Sans MS"/>
            </a:endParaRPr>
          </a:p>
        </p:txBody>
      </p:sp>
      <p:sp>
        <p:nvSpPr>
          <p:cNvPr id="4" name="object 4"/>
          <p:cNvSpPr/>
          <p:nvPr/>
        </p:nvSpPr>
        <p:spPr>
          <a:xfrm>
            <a:off x="1901952" y="1170432"/>
            <a:ext cx="3948459" cy="281834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082980" y="2084832"/>
            <a:ext cx="5926140" cy="3612265"/>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3834944" y="253265"/>
            <a:ext cx="7552383" cy="640016"/>
          </a:xfrm>
          <a:prstGeom prst="rect">
            <a:avLst/>
          </a:prstGeom>
        </p:spPr>
        <p:txBody>
          <a:bodyPr vert="horz" wrap="square" lIns="0" tIns="11526" rIns="0" bIns="0" rtlCol="0">
            <a:spAutoFit/>
          </a:bodyPr>
          <a:lstStyle/>
          <a:p>
            <a:pPr marL="11527">
              <a:spcBef>
                <a:spcPts val="91"/>
              </a:spcBef>
            </a:pPr>
            <a:r>
              <a:rPr sz="2000" b="1" spc="-5" dirty="0">
                <a:solidFill>
                  <a:srgbClr val="FF9900"/>
                </a:solidFill>
                <a:latin typeface="Comic Sans MS"/>
                <a:cs typeface="Comic Sans MS"/>
              </a:rPr>
              <a:t>Les ponts caisson coulés </a:t>
            </a:r>
            <a:r>
              <a:rPr sz="2000" b="1" dirty="0" err="1">
                <a:solidFill>
                  <a:srgbClr val="FF9900"/>
                </a:solidFill>
                <a:latin typeface="Comic Sans MS"/>
                <a:cs typeface="Comic Sans MS"/>
              </a:rPr>
              <a:t>en</a:t>
            </a:r>
            <a:r>
              <a:rPr sz="2000" b="1" spc="-5" dirty="0">
                <a:solidFill>
                  <a:srgbClr val="FF9900"/>
                </a:solidFill>
                <a:latin typeface="Comic Sans MS"/>
                <a:cs typeface="Comic Sans MS"/>
              </a:rPr>
              <a:t> place</a:t>
            </a:r>
            <a:endParaRPr lang="fr-FR" sz="2000" dirty="0">
              <a:solidFill>
                <a:srgbClr val="FF9900"/>
              </a:solidFill>
              <a:latin typeface="Comic Sans MS"/>
              <a:cs typeface="Comic Sans MS"/>
            </a:endParaRPr>
          </a:p>
          <a:p>
            <a:pPr marL="11527" algn="r">
              <a:spcBef>
                <a:spcPts val="91"/>
              </a:spcBef>
            </a:pPr>
            <a:r>
              <a:rPr sz="2000" b="1" spc="-5" dirty="0" err="1">
                <a:latin typeface="Comic Sans MS"/>
                <a:cs typeface="Comic Sans MS"/>
              </a:rPr>
              <a:t>A</a:t>
            </a:r>
            <a:r>
              <a:rPr sz="1452" b="1" spc="-5" dirty="0" err="1">
                <a:latin typeface="Comic Sans MS"/>
                <a:cs typeface="Comic Sans MS"/>
              </a:rPr>
              <a:t>ncrages</a:t>
            </a:r>
            <a:r>
              <a:rPr sz="1452" b="1" spc="-5" dirty="0">
                <a:latin typeface="Comic Sans MS"/>
                <a:cs typeface="Comic Sans MS"/>
              </a:rPr>
              <a:t> de </a:t>
            </a:r>
            <a:r>
              <a:rPr sz="1452" b="1" spc="-9" dirty="0">
                <a:latin typeface="Comic Sans MS"/>
                <a:cs typeface="Comic Sans MS"/>
              </a:rPr>
              <a:t>la </a:t>
            </a:r>
            <a:r>
              <a:rPr sz="1452" b="1" spc="-5" dirty="0" err="1">
                <a:latin typeface="Comic Sans MS"/>
                <a:cs typeface="Comic Sans MS"/>
              </a:rPr>
              <a:t>précontrainte</a:t>
            </a:r>
            <a:r>
              <a:rPr lang="fr-FR" sz="1452" b="1" spc="-5" dirty="0">
                <a:latin typeface="Comic Sans MS"/>
                <a:cs typeface="Comic Sans MS"/>
              </a:rPr>
              <a:t>  </a:t>
            </a:r>
            <a:r>
              <a:rPr sz="1452" b="1" spc="-5" dirty="0" err="1">
                <a:latin typeface="Comic Sans MS"/>
                <a:cs typeface="Comic Sans MS"/>
              </a:rPr>
              <a:t>provisoire</a:t>
            </a:r>
            <a:endParaRPr sz="1452" dirty="0">
              <a:latin typeface="Comic Sans MS"/>
              <a:cs typeface="Comic Sans MS"/>
            </a:endParaRPr>
          </a:p>
        </p:txBody>
      </p:sp>
      <p:sp>
        <p:nvSpPr>
          <p:cNvPr id="7" name="object 7"/>
          <p:cNvSpPr/>
          <p:nvPr/>
        </p:nvSpPr>
        <p:spPr>
          <a:xfrm>
            <a:off x="7997952" y="975360"/>
            <a:ext cx="975360" cy="2255519"/>
          </a:xfrm>
          <a:custGeom>
            <a:avLst/>
            <a:gdLst/>
            <a:ahLst/>
            <a:cxnLst/>
            <a:rect l="l" t="t" r="r" b="b"/>
            <a:pathLst>
              <a:path w="548640" h="1845945">
                <a:moveTo>
                  <a:pt x="548640" y="1758696"/>
                </a:moveTo>
                <a:lnTo>
                  <a:pt x="521004" y="1759178"/>
                </a:lnTo>
                <a:lnTo>
                  <a:pt x="496824" y="3048"/>
                </a:lnTo>
                <a:lnTo>
                  <a:pt x="481698" y="3848"/>
                </a:lnTo>
                <a:lnTo>
                  <a:pt x="467868" y="0"/>
                </a:lnTo>
                <a:lnTo>
                  <a:pt x="28295" y="1454658"/>
                </a:lnTo>
                <a:lnTo>
                  <a:pt x="0" y="1446276"/>
                </a:lnTo>
                <a:lnTo>
                  <a:pt x="16764" y="1540764"/>
                </a:lnTo>
                <a:lnTo>
                  <a:pt x="24384" y="1532610"/>
                </a:lnTo>
                <a:lnTo>
                  <a:pt x="82296" y="1470660"/>
                </a:lnTo>
                <a:lnTo>
                  <a:pt x="54622" y="1462455"/>
                </a:lnTo>
                <a:lnTo>
                  <a:pt x="469099" y="94119"/>
                </a:lnTo>
                <a:lnTo>
                  <a:pt x="492048" y="1759699"/>
                </a:lnTo>
                <a:lnTo>
                  <a:pt x="463296" y="1760220"/>
                </a:lnTo>
                <a:lnTo>
                  <a:pt x="507492" y="1845564"/>
                </a:lnTo>
                <a:lnTo>
                  <a:pt x="521208" y="1816608"/>
                </a:lnTo>
                <a:lnTo>
                  <a:pt x="548640" y="1758696"/>
                </a:lnTo>
                <a:close/>
              </a:path>
            </a:pathLst>
          </a:custGeom>
          <a:solidFill>
            <a:srgbClr val="CC0065"/>
          </a:solidFill>
        </p:spPr>
        <p:txBody>
          <a:bodyPr wrap="square" lIns="0" tIns="0" rIns="0" bIns="0" rtlCol="0"/>
          <a:lstStyle/>
          <a:p>
            <a:endParaRPr sz="1634" dirty="0"/>
          </a:p>
        </p:txBody>
      </p:sp>
      <p:sp>
        <p:nvSpPr>
          <p:cNvPr id="8" name="object 8"/>
          <p:cNvSpPr txBox="1"/>
          <p:nvPr/>
        </p:nvSpPr>
        <p:spPr>
          <a:xfrm>
            <a:off x="2223600" y="4198708"/>
            <a:ext cx="1806131" cy="681433"/>
          </a:xfrm>
          <a:prstGeom prst="rect">
            <a:avLst/>
          </a:prstGeom>
        </p:spPr>
        <p:txBody>
          <a:bodyPr vert="horz" wrap="square" lIns="0" tIns="10950" rIns="0" bIns="0" rtlCol="0">
            <a:spAutoFit/>
          </a:bodyPr>
          <a:lstStyle/>
          <a:p>
            <a:pPr marL="11527" marR="4611">
              <a:spcBef>
                <a:spcPts val="86"/>
              </a:spcBef>
            </a:pPr>
            <a:r>
              <a:rPr sz="1452" b="1" spc="-5" dirty="0">
                <a:latin typeface="Comic Sans MS"/>
                <a:cs typeface="Comic Sans MS"/>
              </a:rPr>
              <a:t>Passages </a:t>
            </a:r>
            <a:r>
              <a:rPr sz="1452" b="1" spc="-9" dirty="0">
                <a:latin typeface="Comic Sans MS"/>
                <a:cs typeface="Comic Sans MS"/>
              </a:rPr>
              <a:t>des câbles  </a:t>
            </a:r>
            <a:r>
              <a:rPr sz="1452" b="1" spc="-5" dirty="0">
                <a:latin typeface="Comic Sans MS"/>
                <a:cs typeface="Comic Sans MS"/>
              </a:rPr>
              <a:t>de</a:t>
            </a:r>
            <a:r>
              <a:rPr sz="1452" b="1" spc="-9" dirty="0">
                <a:latin typeface="Comic Sans MS"/>
                <a:cs typeface="Comic Sans MS"/>
              </a:rPr>
              <a:t> </a:t>
            </a:r>
            <a:r>
              <a:rPr sz="1452" b="1" spc="-5" dirty="0">
                <a:latin typeface="Comic Sans MS"/>
                <a:cs typeface="Comic Sans MS"/>
              </a:rPr>
              <a:t>précontrainte</a:t>
            </a:r>
            <a:endParaRPr sz="1452">
              <a:latin typeface="Comic Sans MS"/>
              <a:cs typeface="Comic Sans MS"/>
            </a:endParaRPr>
          </a:p>
          <a:p>
            <a:pPr marL="11527"/>
            <a:r>
              <a:rPr sz="1452" b="1" spc="-5" dirty="0">
                <a:latin typeface="Comic Sans MS"/>
                <a:cs typeface="Comic Sans MS"/>
              </a:rPr>
              <a:t>de</a:t>
            </a:r>
            <a:r>
              <a:rPr sz="1452" b="1" dirty="0">
                <a:latin typeface="Comic Sans MS"/>
                <a:cs typeface="Comic Sans MS"/>
              </a:rPr>
              <a:t> </a:t>
            </a:r>
            <a:r>
              <a:rPr sz="1452" b="1" spc="-5" dirty="0">
                <a:latin typeface="Comic Sans MS"/>
                <a:cs typeface="Comic Sans MS"/>
              </a:rPr>
              <a:t>service</a:t>
            </a:r>
            <a:endParaRPr sz="1452">
              <a:latin typeface="Comic Sans MS"/>
              <a:cs typeface="Comic Sans MS"/>
            </a:endParaRPr>
          </a:p>
        </p:txBody>
      </p:sp>
      <p:sp>
        <p:nvSpPr>
          <p:cNvPr id="9" name="object 9"/>
          <p:cNvSpPr/>
          <p:nvPr/>
        </p:nvSpPr>
        <p:spPr>
          <a:xfrm>
            <a:off x="2811882" y="3348559"/>
            <a:ext cx="1360074" cy="805094"/>
          </a:xfrm>
          <a:custGeom>
            <a:avLst/>
            <a:gdLst/>
            <a:ahLst/>
            <a:cxnLst/>
            <a:rect l="l" t="t" r="r" b="b"/>
            <a:pathLst>
              <a:path w="1498600" h="887095">
                <a:moveTo>
                  <a:pt x="281940" y="94488"/>
                </a:moveTo>
                <a:lnTo>
                  <a:pt x="265176" y="0"/>
                </a:lnTo>
                <a:lnTo>
                  <a:pt x="199644" y="70104"/>
                </a:lnTo>
                <a:lnTo>
                  <a:pt x="227330" y="78295"/>
                </a:lnTo>
                <a:lnTo>
                  <a:pt x="0" y="830580"/>
                </a:lnTo>
                <a:lnTo>
                  <a:pt x="27432" y="839724"/>
                </a:lnTo>
                <a:lnTo>
                  <a:pt x="255041" y="86512"/>
                </a:lnTo>
                <a:lnTo>
                  <a:pt x="259080" y="87706"/>
                </a:lnTo>
                <a:lnTo>
                  <a:pt x="281940" y="94488"/>
                </a:lnTo>
                <a:close/>
              </a:path>
              <a:path w="1498600" h="887095">
                <a:moveTo>
                  <a:pt x="1498092" y="251460"/>
                </a:moveTo>
                <a:lnTo>
                  <a:pt x="1383792" y="309372"/>
                </a:lnTo>
                <a:lnTo>
                  <a:pt x="1413395" y="331076"/>
                </a:lnTo>
                <a:lnTo>
                  <a:pt x="1019556" y="864108"/>
                </a:lnTo>
                <a:lnTo>
                  <a:pt x="1050036" y="886968"/>
                </a:lnTo>
                <a:lnTo>
                  <a:pt x="1445082" y="354317"/>
                </a:lnTo>
                <a:lnTo>
                  <a:pt x="1456944" y="363016"/>
                </a:lnTo>
                <a:lnTo>
                  <a:pt x="1475232" y="376428"/>
                </a:lnTo>
                <a:lnTo>
                  <a:pt x="1498092" y="251460"/>
                </a:lnTo>
                <a:close/>
              </a:path>
            </a:pathLst>
          </a:custGeom>
          <a:solidFill>
            <a:srgbClr val="CC0065"/>
          </a:solidFill>
        </p:spPr>
        <p:txBody>
          <a:bodyPr wrap="square" lIns="0" tIns="0" rIns="0" bIns="0" rtlCol="0"/>
          <a:lstStyle/>
          <a:p>
            <a:endParaRPr sz="1634"/>
          </a:p>
        </p:txBody>
      </p:sp>
    </p:spTree>
    <p:extLst>
      <p:ext uri="{BB962C8B-B14F-4D97-AF65-F5344CB8AC3E}">
        <p14:creationId xmlns:p14="http://schemas.microsoft.com/office/powerpoint/2010/main" val="33447858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61254" y="251039"/>
            <a:ext cx="3501614"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32" dirty="0">
                <a:solidFill>
                  <a:srgbClr val="FF0000"/>
                </a:solidFill>
              </a:rPr>
              <a:t> </a:t>
            </a:r>
            <a:r>
              <a:rPr sz="2400" spc="-5" dirty="0">
                <a:solidFill>
                  <a:srgbClr val="FF0000"/>
                </a:solidFill>
              </a:rPr>
              <a:t>caisson</a:t>
            </a:r>
            <a:endParaRPr sz="2400" dirty="0">
              <a:solidFill>
                <a:srgbClr val="FF0000"/>
              </a:solidFill>
            </a:endParaRPr>
          </a:p>
        </p:txBody>
      </p:sp>
      <p:sp>
        <p:nvSpPr>
          <p:cNvPr id="3" name="object 3"/>
          <p:cNvSpPr txBox="1"/>
          <p:nvPr/>
        </p:nvSpPr>
        <p:spPr>
          <a:xfrm>
            <a:off x="3837711" y="1085292"/>
            <a:ext cx="4623675" cy="319415"/>
          </a:xfrm>
          <a:prstGeom prst="rect">
            <a:avLst/>
          </a:prstGeom>
        </p:spPr>
        <p:txBody>
          <a:bodyPr vert="horz" wrap="square" lIns="0" tIns="11526" rIns="0" bIns="0" rtlCol="0">
            <a:spAutoFit/>
          </a:bodyPr>
          <a:lstStyle/>
          <a:p>
            <a:pPr marL="11527">
              <a:spcBef>
                <a:spcPts val="91"/>
              </a:spcBef>
            </a:pPr>
            <a:r>
              <a:rPr sz="2000" b="1" spc="-5" dirty="0">
                <a:solidFill>
                  <a:srgbClr val="FF9900"/>
                </a:solidFill>
                <a:latin typeface="Comic Sans MS"/>
                <a:cs typeface="Comic Sans MS"/>
              </a:rPr>
              <a:t>Exemple du </a:t>
            </a:r>
            <a:r>
              <a:rPr sz="2000" b="1" dirty="0">
                <a:solidFill>
                  <a:srgbClr val="FF9900"/>
                </a:solidFill>
                <a:latin typeface="Comic Sans MS"/>
                <a:cs typeface="Comic Sans MS"/>
              </a:rPr>
              <a:t>« </a:t>
            </a:r>
            <a:r>
              <a:rPr sz="2000" b="1" spc="-5" dirty="0">
                <a:solidFill>
                  <a:srgbClr val="FF9900"/>
                </a:solidFill>
                <a:latin typeface="Comic Sans MS"/>
                <a:cs typeface="Comic Sans MS"/>
              </a:rPr>
              <a:t>Viaduc de Nantua</a:t>
            </a:r>
            <a:r>
              <a:rPr sz="2000" b="1" spc="-9" dirty="0">
                <a:solidFill>
                  <a:srgbClr val="FF9900"/>
                </a:solidFill>
                <a:latin typeface="Comic Sans MS"/>
                <a:cs typeface="Comic Sans MS"/>
              </a:rPr>
              <a:t> </a:t>
            </a:r>
            <a:r>
              <a:rPr sz="2000" b="1" dirty="0">
                <a:solidFill>
                  <a:srgbClr val="FF9900"/>
                </a:solidFill>
                <a:latin typeface="Comic Sans MS"/>
                <a:cs typeface="Comic Sans MS"/>
              </a:rPr>
              <a:t>»</a:t>
            </a:r>
            <a:endParaRPr sz="2000" dirty="0">
              <a:latin typeface="Comic Sans MS"/>
              <a:cs typeface="Comic Sans MS"/>
            </a:endParaRPr>
          </a:p>
        </p:txBody>
      </p:sp>
      <p:sp>
        <p:nvSpPr>
          <p:cNvPr id="4" name="object 4"/>
          <p:cNvSpPr/>
          <p:nvPr/>
        </p:nvSpPr>
        <p:spPr>
          <a:xfrm>
            <a:off x="146304" y="1752779"/>
            <a:ext cx="5582853" cy="4074997"/>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5875510" y="1853184"/>
            <a:ext cx="6157994" cy="4333538"/>
          </a:xfrm>
          <a:prstGeom prst="rect">
            <a:avLst/>
          </a:prstGeom>
          <a:blipFill>
            <a:blip r:embed="rId3" cstate="print"/>
            <a:stretch>
              <a:fillRect/>
            </a:stretch>
          </a:blipFill>
        </p:spPr>
        <p:txBody>
          <a:bodyPr wrap="square" lIns="0" tIns="0" rIns="0" bIns="0" rtlCol="0"/>
          <a:lstStyle/>
          <a:p>
            <a:endParaRPr sz="1634"/>
          </a:p>
        </p:txBody>
      </p:sp>
      <p:sp>
        <p:nvSpPr>
          <p:cNvPr id="6" name="object 6"/>
          <p:cNvSpPr txBox="1"/>
          <p:nvPr/>
        </p:nvSpPr>
        <p:spPr>
          <a:xfrm>
            <a:off x="597408" y="6476459"/>
            <a:ext cx="4827211" cy="234516"/>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Le tablier est </a:t>
            </a:r>
            <a:r>
              <a:rPr sz="1452" spc="-9" dirty="0">
                <a:latin typeface="Comic Sans MS"/>
                <a:cs typeface="Comic Sans MS"/>
              </a:rPr>
              <a:t>coulé </a:t>
            </a:r>
            <a:r>
              <a:rPr sz="1452" spc="-5" dirty="0">
                <a:latin typeface="Comic Sans MS"/>
                <a:cs typeface="Comic Sans MS"/>
              </a:rPr>
              <a:t>en </a:t>
            </a:r>
            <a:r>
              <a:rPr sz="1452" spc="-9" dirty="0">
                <a:latin typeface="Comic Sans MS"/>
                <a:cs typeface="Comic Sans MS"/>
              </a:rPr>
              <a:t>place  </a:t>
            </a:r>
            <a:r>
              <a:rPr sz="1452" spc="-5" dirty="0">
                <a:latin typeface="Comic Sans MS"/>
                <a:cs typeface="Comic Sans MS"/>
              </a:rPr>
              <a:t>avec un coffrage glissant.</a:t>
            </a:r>
            <a:endParaRPr sz="1452" dirty="0">
              <a:latin typeface="Comic Sans MS"/>
              <a:cs typeface="Comic Sans MS"/>
            </a:endParaRPr>
          </a:p>
        </p:txBody>
      </p:sp>
    </p:spTree>
    <p:extLst>
      <p:ext uri="{BB962C8B-B14F-4D97-AF65-F5344CB8AC3E}">
        <p14:creationId xmlns:p14="http://schemas.microsoft.com/office/powerpoint/2010/main" val="4925300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6701" y="587887"/>
            <a:ext cx="3501614" cy="514405"/>
          </a:xfrm>
          <a:prstGeom prst="rect">
            <a:avLst/>
          </a:prstGeom>
        </p:spPr>
        <p:txBody>
          <a:bodyPr vert="horz" wrap="square" lIns="0" tIns="11526" rIns="0" bIns="0" rtlCol="0" anchor="ctr">
            <a:spAutoFit/>
          </a:bodyPr>
          <a:lstStyle/>
          <a:p>
            <a:pPr marL="11527">
              <a:lnSpc>
                <a:spcPct val="100000"/>
              </a:lnSpc>
              <a:spcBef>
                <a:spcPts val="91"/>
              </a:spcBef>
            </a:pPr>
            <a:r>
              <a:rPr sz="3267" spc="-5" dirty="0"/>
              <a:t>Les ponts</a:t>
            </a:r>
            <a:r>
              <a:rPr sz="3267" spc="-32" dirty="0"/>
              <a:t> </a:t>
            </a:r>
            <a:r>
              <a:rPr sz="3267" spc="-5" dirty="0"/>
              <a:t>caisson</a:t>
            </a:r>
            <a:endParaRPr sz="3267"/>
          </a:p>
        </p:txBody>
      </p:sp>
      <p:grpSp>
        <p:nvGrpSpPr>
          <p:cNvPr id="3" name="object 3"/>
          <p:cNvGrpSpPr/>
          <p:nvPr/>
        </p:nvGrpSpPr>
        <p:grpSpPr>
          <a:xfrm>
            <a:off x="1946053" y="3374828"/>
            <a:ext cx="2087368" cy="3166206"/>
            <a:chOff x="774073" y="3718560"/>
            <a:chExt cx="2299970" cy="3488690"/>
          </a:xfrm>
        </p:grpSpPr>
        <p:sp>
          <p:nvSpPr>
            <p:cNvPr id="4" name="object 4"/>
            <p:cNvSpPr/>
            <p:nvPr/>
          </p:nvSpPr>
          <p:spPr>
            <a:xfrm>
              <a:off x="943235" y="3718560"/>
              <a:ext cx="2130551" cy="3235451"/>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6" name="object 6"/>
            <p:cNvSpPr/>
            <p:nvPr/>
          </p:nvSpPr>
          <p:spPr>
            <a:xfrm>
              <a:off x="999625" y="7019544"/>
              <a:ext cx="166116" cy="166116"/>
            </a:xfrm>
            <a:prstGeom prst="rect">
              <a:avLst/>
            </a:prstGeom>
            <a:blipFill>
              <a:blip r:embed="rId3" cstate="print"/>
              <a:stretch>
                <a:fillRect/>
              </a:stretch>
            </a:blipFill>
          </p:spPr>
          <p:txBody>
            <a:bodyPr wrap="square" lIns="0" tIns="0" rIns="0" bIns="0" rtlCol="0"/>
            <a:lstStyle/>
            <a:p>
              <a:endParaRPr sz="1634"/>
            </a:p>
          </p:txBody>
        </p:sp>
        <p:sp>
          <p:nvSpPr>
            <p:cNvPr id="7" name="object 7"/>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grpSp>
        <p:nvGrpSpPr>
          <p:cNvPr id="8" name="object 8"/>
          <p:cNvGrpSpPr/>
          <p:nvPr/>
        </p:nvGrpSpPr>
        <p:grpSpPr>
          <a:xfrm>
            <a:off x="6687406" y="3446751"/>
            <a:ext cx="3557515" cy="3094168"/>
            <a:chOff x="5998342" y="3797808"/>
            <a:chExt cx="3919854" cy="3409315"/>
          </a:xfrm>
        </p:grpSpPr>
        <p:sp>
          <p:nvSpPr>
            <p:cNvPr id="9" name="object 9"/>
            <p:cNvSpPr/>
            <p:nvPr/>
          </p:nvSpPr>
          <p:spPr>
            <a:xfrm>
              <a:off x="5998342" y="3797808"/>
              <a:ext cx="3691128" cy="3211067"/>
            </a:xfrm>
            <a:prstGeom prst="rect">
              <a:avLst/>
            </a:prstGeom>
            <a:blipFill>
              <a:blip r:embed="rId4" cstate="print"/>
              <a:stretch>
                <a:fillRect/>
              </a:stretch>
            </a:blipFill>
          </p:spPr>
          <p:txBody>
            <a:bodyPr wrap="square" lIns="0" tIns="0" rIns="0" bIns="0" rtlCol="0"/>
            <a:lstStyle/>
            <a:p>
              <a:endParaRPr sz="1634"/>
            </a:p>
          </p:txBody>
        </p:sp>
        <p:sp>
          <p:nvSpPr>
            <p:cNvPr id="10" name="object 10"/>
            <p:cNvSpPr/>
            <p:nvPr/>
          </p:nvSpPr>
          <p:spPr>
            <a:xfrm>
              <a:off x="9308470" y="6963156"/>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11" name="object 11"/>
            <p:cNvSpPr/>
            <p:nvPr/>
          </p:nvSpPr>
          <p:spPr>
            <a:xfrm>
              <a:off x="9518782" y="6986016"/>
              <a:ext cx="195072" cy="195072"/>
            </a:xfrm>
            <a:prstGeom prst="rect">
              <a:avLst/>
            </a:prstGeom>
            <a:blipFill>
              <a:blip r:embed="rId5" cstate="print"/>
              <a:stretch>
                <a:fillRect/>
              </a:stretch>
            </a:blipFill>
          </p:spPr>
          <p:txBody>
            <a:bodyPr wrap="square" lIns="0" tIns="0" rIns="0" bIns="0" rtlCol="0"/>
            <a:lstStyle/>
            <a:p>
              <a:endParaRPr sz="1634"/>
            </a:p>
          </p:txBody>
        </p:sp>
        <p:sp>
          <p:nvSpPr>
            <p:cNvPr id="12" name="object 12"/>
            <p:cNvSpPr/>
            <p:nvPr/>
          </p:nvSpPr>
          <p:spPr>
            <a:xfrm>
              <a:off x="9303898"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
        <p:nvSpPr>
          <p:cNvPr id="13" name="object 13"/>
          <p:cNvSpPr txBox="1"/>
          <p:nvPr/>
        </p:nvSpPr>
        <p:spPr>
          <a:xfrm>
            <a:off x="2018897" y="1172429"/>
            <a:ext cx="8033657" cy="1974163"/>
          </a:xfrm>
          <a:prstGeom prst="rect">
            <a:avLst/>
          </a:prstGeom>
        </p:spPr>
        <p:txBody>
          <a:bodyPr vert="horz" wrap="square" lIns="0" tIns="11526" rIns="0" bIns="0" rtlCol="0">
            <a:spAutoFit/>
          </a:bodyPr>
          <a:lstStyle/>
          <a:p>
            <a:pPr marL="344643" algn="ctr">
              <a:spcBef>
                <a:spcPts val="91"/>
              </a:spcBef>
            </a:pPr>
            <a:r>
              <a:rPr sz="2178" b="1" spc="-5" dirty="0">
                <a:solidFill>
                  <a:srgbClr val="FF9900"/>
                </a:solidFill>
                <a:latin typeface="Comic Sans MS"/>
                <a:cs typeface="Comic Sans MS"/>
              </a:rPr>
              <a:t>Les ponts caisson </a:t>
            </a:r>
            <a:r>
              <a:rPr sz="2178" b="1" dirty="0">
                <a:solidFill>
                  <a:srgbClr val="FF9900"/>
                </a:solidFill>
                <a:latin typeface="Comic Sans MS"/>
                <a:cs typeface="Comic Sans MS"/>
              </a:rPr>
              <a:t>à </a:t>
            </a:r>
            <a:r>
              <a:rPr sz="2178" b="1" spc="-5" dirty="0">
                <a:solidFill>
                  <a:srgbClr val="FF9900"/>
                </a:solidFill>
                <a:latin typeface="Comic Sans MS"/>
                <a:cs typeface="Comic Sans MS"/>
              </a:rPr>
              <a:t>voussoirs préfabriqués</a:t>
            </a:r>
            <a:endParaRPr sz="2178">
              <a:latin typeface="Comic Sans MS"/>
              <a:cs typeface="Comic Sans MS"/>
            </a:endParaRPr>
          </a:p>
          <a:p>
            <a:pPr marL="11527" marR="126792">
              <a:spcBef>
                <a:spcPts val="1811"/>
              </a:spcBef>
            </a:pPr>
            <a:r>
              <a:rPr sz="1815" b="1" dirty="0">
                <a:latin typeface="Comic Sans MS"/>
                <a:cs typeface="Comic Sans MS"/>
              </a:rPr>
              <a:t>Les </a:t>
            </a:r>
            <a:r>
              <a:rPr sz="1815" b="1" spc="-5" dirty="0">
                <a:latin typeface="Comic Sans MS"/>
                <a:cs typeface="Comic Sans MS"/>
              </a:rPr>
              <a:t>voussoirs sont préfabriqués </a:t>
            </a:r>
            <a:r>
              <a:rPr sz="1815" b="1" dirty="0">
                <a:latin typeface="Comic Sans MS"/>
                <a:cs typeface="Comic Sans MS"/>
              </a:rPr>
              <a:t>à proximité </a:t>
            </a:r>
            <a:r>
              <a:rPr sz="1815" b="1" spc="-5" dirty="0">
                <a:latin typeface="Comic Sans MS"/>
                <a:cs typeface="Comic Sans MS"/>
              </a:rPr>
              <a:t>du pont. </a:t>
            </a:r>
            <a:r>
              <a:rPr sz="1815" b="1" dirty="0">
                <a:latin typeface="Comic Sans MS"/>
                <a:cs typeface="Comic Sans MS"/>
              </a:rPr>
              <a:t>Ils </a:t>
            </a:r>
            <a:r>
              <a:rPr sz="1815" b="1" spc="-5" dirty="0">
                <a:latin typeface="Comic Sans MS"/>
                <a:cs typeface="Comic Sans MS"/>
              </a:rPr>
              <a:t>sont ensuite  assemblés </a:t>
            </a:r>
            <a:r>
              <a:rPr sz="1815" b="1" dirty="0">
                <a:latin typeface="Comic Sans MS"/>
                <a:cs typeface="Comic Sans MS"/>
              </a:rPr>
              <a:t>les </a:t>
            </a:r>
            <a:r>
              <a:rPr sz="1815" b="1" spc="-5" dirty="0">
                <a:latin typeface="Comic Sans MS"/>
                <a:cs typeface="Comic Sans MS"/>
              </a:rPr>
              <a:t>uns </a:t>
            </a:r>
            <a:r>
              <a:rPr sz="1815" b="1" dirty="0">
                <a:latin typeface="Comic Sans MS"/>
                <a:cs typeface="Comic Sans MS"/>
              </a:rPr>
              <a:t>au autres par les câbles </a:t>
            </a:r>
            <a:r>
              <a:rPr sz="1815" b="1" spc="-5" dirty="0">
                <a:latin typeface="Comic Sans MS"/>
                <a:cs typeface="Comic Sans MS"/>
              </a:rPr>
              <a:t>de précontrainte provisoire  de part et </a:t>
            </a:r>
            <a:r>
              <a:rPr sz="1815" b="1" dirty="0">
                <a:latin typeface="Comic Sans MS"/>
                <a:cs typeface="Comic Sans MS"/>
              </a:rPr>
              <a:t>d’autre </a:t>
            </a:r>
            <a:r>
              <a:rPr sz="1815" b="1" spc="-5" dirty="0">
                <a:latin typeface="Comic Sans MS"/>
                <a:cs typeface="Comic Sans MS"/>
              </a:rPr>
              <a:t>du </a:t>
            </a:r>
            <a:r>
              <a:rPr sz="1815" b="1" dirty="0">
                <a:latin typeface="Comic Sans MS"/>
                <a:cs typeface="Comic Sans MS"/>
              </a:rPr>
              <a:t>voussoir </a:t>
            </a:r>
            <a:r>
              <a:rPr sz="1815" b="1" spc="-5" dirty="0">
                <a:latin typeface="Comic Sans MS"/>
                <a:cs typeface="Comic Sans MS"/>
              </a:rPr>
              <a:t>central, en</a:t>
            </a:r>
            <a:r>
              <a:rPr sz="1815" b="1" spc="-100" dirty="0">
                <a:latin typeface="Comic Sans MS"/>
                <a:cs typeface="Comic Sans MS"/>
              </a:rPr>
              <a:t> </a:t>
            </a:r>
            <a:r>
              <a:rPr sz="1815" b="1" spc="-5" dirty="0">
                <a:latin typeface="Comic Sans MS"/>
                <a:cs typeface="Comic Sans MS"/>
              </a:rPr>
              <a:t>encorbellement.</a:t>
            </a:r>
            <a:endParaRPr sz="1815">
              <a:latin typeface="Comic Sans MS"/>
              <a:cs typeface="Comic Sans MS"/>
            </a:endParaRPr>
          </a:p>
          <a:p>
            <a:pPr marL="11527" marR="4611"/>
            <a:r>
              <a:rPr sz="1815" b="1" dirty="0">
                <a:latin typeface="Comic Sans MS"/>
                <a:cs typeface="Comic Sans MS"/>
              </a:rPr>
              <a:t>Cette mise </a:t>
            </a:r>
            <a:r>
              <a:rPr sz="1815" b="1" spc="-5" dirty="0">
                <a:latin typeface="Comic Sans MS"/>
                <a:cs typeface="Comic Sans MS"/>
              </a:rPr>
              <a:t>en </a:t>
            </a:r>
            <a:r>
              <a:rPr sz="1815" b="1" dirty="0">
                <a:latin typeface="Comic Sans MS"/>
                <a:cs typeface="Comic Sans MS"/>
              </a:rPr>
              <a:t>place </a:t>
            </a:r>
            <a:r>
              <a:rPr sz="1815" b="1" spc="-5" dirty="0">
                <a:latin typeface="Comic Sans MS"/>
                <a:cs typeface="Comic Sans MS"/>
              </a:rPr>
              <a:t>peut se </a:t>
            </a:r>
            <a:r>
              <a:rPr sz="1815" b="1" dirty="0">
                <a:latin typeface="Comic Sans MS"/>
                <a:cs typeface="Comic Sans MS"/>
              </a:rPr>
              <a:t>faire </a:t>
            </a:r>
            <a:r>
              <a:rPr sz="1815" b="1" spc="-5" dirty="0">
                <a:latin typeface="Comic Sans MS"/>
                <a:cs typeface="Comic Sans MS"/>
              </a:rPr>
              <a:t>avec une </a:t>
            </a:r>
            <a:r>
              <a:rPr sz="1815" b="1" dirty="0">
                <a:latin typeface="Comic Sans MS"/>
                <a:cs typeface="Comic Sans MS"/>
              </a:rPr>
              <a:t>grue, </a:t>
            </a:r>
            <a:r>
              <a:rPr sz="1815" b="1" spc="-5" dirty="0">
                <a:latin typeface="Comic Sans MS"/>
                <a:cs typeface="Comic Sans MS"/>
              </a:rPr>
              <a:t>une </a:t>
            </a:r>
            <a:r>
              <a:rPr sz="1815" b="1" dirty="0">
                <a:latin typeface="Comic Sans MS"/>
                <a:cs typeface="Comic Sans MS"/>
              </a:rPr>
              <a:t>barge </a:t>
            </a:r>
            <a:r>
              <a:rPr sz="1815" b="1" spc="-5" dirty="0">
                <a:latin typeface="Comic Sans MS"/>
                <a:cs typeface="Comic Sans MS"/>
              </a:rPr>
              <a:t>(sur</a:t>
            </a:r>
            <a:r>
              <a:rPr sz="1815" b="1" spc="-185" dirty="0">
                <a:latin typeface="Comic Sans MS"/>
                <a:cs typeface="Comic Sans MS"/>
              </a:rPr>
              <a:t> </a:t>
            </a:r>
            <a:r>
              <a:rPr sz="1815" b="1" dirty="0">
                <a:latin typeface="Comic Sans MS"/>
                <a:cs typeface="Comic Sans MS"/>
              </a:rPr>
              <a:t>l’eau),  ou </a:t>
            </a:r>
            <a:r>
              <a:rPr sz="1815" b="1" spc="-5" dirty="0">
                <a:latin typeface="Comic Sans MS"/>
                <a:cs typeface="Comic Sans MS"/>
              </a:rPr>
              <a:t>une </a:t>
            </a:r>
            <a:r>
              <a:rPr sz="1815" b="1" dirty="0">
                <a:latin typeface="Comic Sans MS"/>
                <a:cs typeface="Comic Sans MS"/>
              </a:rPr>
              <a:t>poutre </a:t>
            </a:r>
            <a:r>
              <a:rPr sz="1815" b="1" spc="-5" dirty="0">
                <a:latin typeface="Comic Sans MS"/>
                <a:cs typeface="Comic Sans MS"/>
              </a:rPr>
              <a:t>de lancement </a:t>
            </a:r>
            <a:r>
              <a:rPr sz="1815" b="1" dirty="0">
                <a:latin typeface="Comic Sans MS"/>
                <a:cs typeface="Comic Sans MS"/>
              </a:rPr>
              <a:t>comme pour le </a:t>
            </a:r>
            <a:r>
              <a:rPr sz="1815" b="1" spc="-5" dirty="0">
                <a:latin typeface="Comic Sans MS"/>
                <a:cs typeface="Comic Sans MS"/>
              </a:rPr>
              <a:t>pont de </a:t>
            </a:r>
            <a:r>
              <a:rPr sz="1815" b="1" dirty="0">
                <a:latin typeface="Comic Sans MS"/>
                <a:cs typeface="Comic Sans MS"/>
              </a:rPr>
              <a:t>l’île </a:t>
            </a:r>
            <a:r>
              <a:rPr sz="1815" b="1" spc="-5" dirty="0">
                <a:latin typeface="Comic Sans MS"/>
                <a:cs typeface="Comic Sans MS"/>
              </a:rPr>
              <a:t>de</a:t>
            </a:r>
            <a:r>
              <a:rPr sz="1815" b="1" spc="-195" dirty="0">
                <a:latin typeface="Comic Sans MS"/>
                <a:cs typeface="Comic Sans MS"/>
              </a:rPr>
              <a:t> </a:t>
            </a:r>
            <a:r>
              <a:rPr sz="1815" b="1" dirty="0">
                <a:latin typeface="Comic Sans MS"/>
                <a:cs typeface="Comic Sans MS"/>
              </a:rPr>
              <a:t>Ré.</a:t>
            </a:r>
            <a:endParaRPr sz="1815">
              <a:latin typeface="Comic Sans MS"/>
              <a:cs typeface="Comic Sans MS"/>
            </a:endParaRPr>
          </a:p>
        </p:txBody>
      </p:sp>
      <p:sp>
        <p:nvSpPr>
          <p:cNvPr id="14" name="object 14"/>
          <p:cNvSpPr txBox="1"/>
          <p:nvPr/>
        </p:nvSpPr>
        <p:spPr>
          <a:xfrm>
            <a:off x="4197319" y="3680036"/>
            <a:ext cx="1429230" cy="681433"/>
          </a:xfrm>
          <a:prstGeom prst="rect">
            <a:avLst/>
          </a:prstGeom>
        </p:spPr>
        <p:txBody>
          <a:bodyPr vert="horz" wrap="square" lIns="0" tIns="10950" rIns="0" bIns="0" rtlCol="0">
            <a:spAutoFit/>
          </a:bodyPr>
          <a:lstStyle/>
          <a:p>
            <a:pPr marL="11527" marR="4611" algn="just">
              <a:spcBef>
                <a:spcPts val="86"/>
              </a:spcBef>
            </a:pPr>
            <a:r>
              <a:rPr sz="1452" b="1" spc="-5" dirty="0">
                <a:latin typeface="Comic Sans MS"/>
                <a:cs typeface="Comic Sans MS"/>
              </a:rPr>
              <a:t>Autoroute</a:t>
            </a:r>
            <a:r>
              <a:rPr sz="1452" b="1" spc="-36" dirty="0">
                <a:latin typeface="Comic Sans MS"/>
                <a:cs typeface="Comic Sans MS"/>
              </a:rPr>
              <a:t> </a:t>
            </a:r>
            <a:r>
              <a:rPr sz="1452" b="1" spc="-9" dirty="0">
                <a:latin typeface="Comic Sans MS"/>
                <a:cs typeface="Comic Sans MS"/>
              </a:rPr>
              <a:t>A40,  </a:t>
            </a:r>
            <a:r>
              <a:rPr sz="1452" b="1" spc="-5" dirty="0">
                <a:latin typeface="Comic Sans MS"/>
                <a:cs typeface="Comic Sans MS"/>
              </a:rPr>
              <a:t>mise en </a:t>
            </a:r>
            <a:r>
              <a:rPr sz="1452" b="1" spc="-9" dirty="0">
                <a:latin typeface="Comic Sans MS"/>
                <a:cs typeface="Comic Sans MS"/>
              </a:rPr>
              <a:t>place </a:t>
            </a:r>
            <a:r>
              <a:rPr sz="1452" b="1" spc="-5" dirty="0">
                <a:latin typeface="Comic Sans MS"/>
                <a:cs typeface="Comic Sans MS"/>
              </a:rPr>
              <a:t>à  </a:t>
            </a:r>
            <a:r>
              <a:rPr sz="1452" b="1" spc="-9" dirty="0">
                <a:latin typeface="Comic Sans MS"/>
                <a:cs typeface="Comic Sans MS"/>
              </a:rPr>
              <a:t>la</a:t>
            </a:r>
            <a:r>
              <a:rPr sz="1452" b="1" spc="5" dirty="0">
                <a:latin typeface="Comic Sans MS"/>
                <a:cs typeface="Comic Sans MS"/>
              </a:rPr>
              <a:t> </a:t>
            </a:r>
            <a:r>
              <a:rPr sz="1452" b="1" spc="-5" dirty="0">
                <a:latin typeface="Comic Sans MS"/>
                <a:cs typeface="Comic Sans MS"/>
              </a:rPr>
              <a:t>grue.</a:t>
            </a:r>
            <a:endParaRPr sz="1452">
              <a:latin typeface="Comic Sans MS"/>
              <a:cs typeface="Comic Sans MS"/>
            </a:endParaRPr>
          </a:p>
        </p:txBody>
      </p:sp>
      <p:sp>
        <p:nvSpPr>
          <p:cNvPr id="15" name="object 15"/>
          <p:cNvSpPr txBox="1"/>
          <p:nvPr/>
        </p:nvSpPr>
        <p:spPr>
          <a:xfrm>
            <a:off x="4761634" y="5509911"/>
            <a:ext cx="1819387" cy="681433"/>
          </a:xfrm>
          <a:prstGeom prst="rect">
            <a:avLst/>
          </a:prstGeom>
        </p:spPr>
        <p:txBody>
          <a:bodyPr vert="horz" wrap="square" lIns="0" tIns="10950" rIns="0" bIns="0" rtlCol="0">
            <a:spAutoFit/>
          </a:bodyPr>
          <a:lstStyle/>
          <a:p>
            <a:pPr marL="11527">
              <a:spcBef>
                <a:spcPts val="86"/>
              </a:spcBef>
            </a:pPr>
            <a:r>
              <a:rPr sz="1452" b="1" spc="-9" dirty="0">
                <a:latin typeface="Comic Sans MS"/>
                <a:cs typeface="Comic Sans MS"/>
              </a:rPr>
              <a:t>Ile </a:t>
            </a:r>
            <a:r>
              <a:rPr sz="1452" b="1" spc="-5" dirty="0">
                <a:latin typeface="Comic Sans MS"/>
                <a:cs typeface="Comic Sans MS"/>
              </a:rPr>
              <a:t>de </a:t>
            </a:r>
            <a:r>
              <a:rPr sz="1452" b="1" spc="-9" dirty="0">
                <a:latin typeface="Comic Sans MS"/>
                <a:cs typeface="Comic Sans MS"/>
              </a:rPr>
              <a:t>Ré,</a:t>
            </a:r>
            <a:r>
              <a:rPr sz="1452" b="1" spc="41" dirty="0">
                <a:latin typeface="Comic Sans MS"/>
                <a:cs typeface="Comic Sans MS"/>
              </a:rPr>
              <a:t> </a:t>
            </a:r>
            <a:r>
              <a:rPr sz="1452" b="1" spc="-5" dirty="0">
                <a:latin typeface="Comic Sans MS"/>
                <a:cs typeface="Comic Sans MS"/>
              </a:rPr>
              <a:t>mise</a:t>
            </a:r>
            <a:endParaRPr sz="1452">
              <a:latin typeface="Comic Sans MS"/>
              <a:cs typeface="Comic Sans MS"/>
            </a:endParaRPr>
          </a:p>
          <a:p>
            <a:pPr marL="11527" marR="4611"/>
            <a:r>
              <a:rPr sz="1452" b="1" spc="-5" dirty="0">
                <a:latin typeface="Comic Sans MS"/>
                <a:cs typeface="Comic Sans MS"/>
              </a:rPr>
              <a:t>en </a:t>
            </a:r>
            <a:r>
              <a:rPr sz="1452" b="1" spc="-9" dirty="0">
                <a:latin typeface="Comic Sans MS"/>
                <a:cs typeface="Comic Sans MS"/>
              </a:rPr>
              <a:t>place </a:t>
            </a:r>
            <a:r>
              <a:rPr sz="1452" b="1" spc="-5" dirty="0">
                <a:latin typeface="Comic Sans MS"/>
                <a:cs typeface="Comic Sans MS"/>
              </a:rPr>
              <a:t>à </a:t>
            </a:r>
            <a:r>
              <a:rPr sz="1452" b="1" spc="-9" dirty="0">
                <a:latin typeface="Comic Sans MS"/>
                <a:cs typeface="Comic Sans MS"/>
              </a:rPr>
              <a:t>la </a:t>
            </a:r>
            <a:r>
              <a:rPr sz="1452" b="1" spc="-5" dirty="0">
                <a:latin typeface="Comic Sans MS"/>
                <a:cs typeface="Comic Sans MS"/>
              </a:rPr>
              <a:t>poutre  de</a:t>
            </a:r>
            <a:r>
              <a:rPr sz="1452" b="1" dirty="0">
                <a:latin typeface="Comic Sans MS"/>
                <a:cs typeface="Comic Sans MS"/>
              </a:rPr>
              <a:t> </a:t>
            </a:r>
            <a:r>
              <a:rPr sz="1452" b="1" spc="-9" dirty="0">
                <a:latin typeface="Comic Sans MS"/>
                <a:cs typeface="Comic Sans MS"/>
              </a:rPr>
              <a:t>lancement.</a:t>
            </a:r>
            <a:endParaRPr sz="1452">
              <a:latin typeface="Comic Sans MS"/>
              <a:cs typeface="Comic Sans MS"/>
            </a:endParaRPr>
          </a:p>
        </p:txBody>
      </p:sp>
    </p:spTree>
    <p:extLst>
      <p:ext uri="{BB962C8B-B14F-4D97-AF65-F5344CB8AC3E}">
        <p14:creationId xmlns:p14="http://schemas.microsoft.com/office/powerpoint/2010/main" val="8305578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46701" y="587887"/>
            <a:ext cx="3501614" cy="514405"/>
          </a:xfrm>
          <a:prstGeom prst="rect">
            <a:avLst/>
          </a:prstGeom>
        </p:spPr>
        <p:txBody>
          <a:bodyPr vert="horz" wrap="square" lIns="0" tIns="11526" rIns="0" bIns="0" rtlCol="0" anchor="ctr">
            <a:spAutoFit/>
          </a:bodyPr>
          <a:lstStyle/>
          <a:p>
            <a:pPr marL="11527">
              <a:lnSpc>
                <a:spcPct val="100000"/>
              </a:lnSpc>
              <a:spcBef>
                <a:spcPts val="91"/>
              </a:spcBef>
            </a:pPr>
            <a:r>
              <a:rPr sz="3267" spc="-5" dirty="0"/>
              <a:t>Les ponts</a:t>
            </a:r>
            <a:r>
              <a:rPr sz="3267" spc="-32" dirty="0"/>
              <a:t> </a:t>
            </a:r>
            <a:r>
              <a:rPr sz="3267" spc="-5" dirty="0"/>
              <a:t>caisson</a:t>
            </a:r>
            <a:endParaRPr sz="3267"/>
          </a:p>
        </p:txBody>
      </p:sp>
      <p:sp>
        <p:nvSpPr>
          <p:cNvPr id="3" name="object 3"/>
          <p:cNvSpPr/>
          <p:nvPr/>
        </p:nvSpPr>
        <p:spPr>
          <a:xfrm>
            <a:off x="2099578" y="3009681"/>
            <a:ext cx="2170124" cy="3301522"/>
          </a:xfrm>
          <a:prstGeom prst="rect">
            <a:avLst/>
          </a:prstGeom>
          <a:blipFill>
            <a:blip r:embed="rId2" cstate="print"/>
            <a:stretch>
              <a:fillRect/>
            </a:stretch>
          </a:blipFill>
        </p:spPr>
        <p:txBody>
          <a:bodyPr wrap="square" lIns="0" tIns="0" rIns="0" bIns="0" rtlCol="0"/>
          <a:lstStyle/>
          <a:p>
            <a:endParaRPr sz="1634"/>
          </a:p>
        </p:txBody>
      </p:sp>
      <p:sp>
        <p:nvSpPr>
          <p:cNvPr id="4" name="object 4"/>
          <p:cNvSpPr txBox="1"/>
          <p:nvPr/>
        </p:nvSpPr>
        <p:spPr>
          <a:xfrm>
            <a:off x="2018897" y="1006454"/>
            <a:ext cx="7824459" cy="1863299"/>
          </a:xfrm>
          <a:prstGeom prst="rect">
            <a:avLst/>
          </a:prstGeom>
        </p:spPr>
        <p:txBody>
          <a:bodyPr vert="horz" wrap="square" lIns="0" tIns="11526" rIns="0" bIns="0" rtlCol="0">
            <a:spAutoFit/>
          </a:bodyPr>
          <a:lstStyle/>
          <a:p>
            <a:pPr marL="2553701" marR="779769" indent="-1210285">
              <a:spcBef>
                <a:spcPts val="91"/>
              </a:spcBef>
            </a:pPr>
            <a:r>
              <a:rPr sz="2178" b="1" spc="-5" dirty="0">
                <a:solidFill>
                  <a:srgbClr val="FF9900"/>
                </a:solidFill>
                <a:latin typeface="Comic Sans MS"/>
                <a:cs typeface="Comic Sans MS"/>
              </a:rPr>
              <a:t>Les ponts caisson </a:t>
            </a:r>
            <a:r>
              <a:rPr sz="2178" b="1" dirty="0">
                <a:solidFill>
                  <a:srgbClr val="FF9900"/>
                </a:solidFill>
                <a:latin typeface="Comic Sans MS"/>
                <a:cs typeface="Comic Sans MS"/>
              </a:rPr>
              <a:t>à </a:t>
            </a:r>
            <a:r>
              <a:rPr sz="2178" b="1" spc="-5" dirty="0">
                <a:solidFill>
                  <a:srgbClr val="FF9900"/>
                </a:solidFill>
                <a:latin typeface="Comic Sans MS"/>
                <a:cs typeface="Comic Sans MS"/>
              </a:rPr>
              <a:t>voussoirs préfabriqués  assemblés </a:t>
            </a:r>
            <a:r>
              <a:rPr sz="2178" b="1" dirty="0">
                <a:solidFill>
                  <a:srgbClr val="FF9900"/>
                </a:solidFill>
                <a:latin typeface="Comic Sans MS"/>
                <a:cs typeface="Comic Sans MS"/>
              </a:rPr>
              <a:t>en</a:t>
            </a:r>
            <a:r>
              <a:rPr sz="2178" b="1" spc="-23" dirty="0">
                <a:solidFill>
                  <a:srgbClr val="FF9900"/>
                </a:solidFill>
                <a:latin typeface="Comic Sans MS"/>
                <a:cs typeface="Comic Sans MS"/>
              </a:rPr>
              <a:t> </a:t>
            </a:r>
            <a:r>
              <a:rPr sz="2178" b="1" spc="-5" dirty="0">
                <a:solidFill>
                  <a:srgbClr val="FF9900"/>
                </a:solidFill>
                <a:latin typeface="Comic Sans MS"/>
                <a:cs typeface="Comic Sans MS"/>
              </a:rPr>
              <a:t>continuité.</a:t>
            </a:r>
            <a:endParaRPr sz="2178">
              <a:latin typeface="Comic Sans MS"/>
              <a:cs typeface="Comic Sans MS"/>
            </a:endParaRPr>
          </a:p>
          <a:p>
            <a:pPr marL="11527" marR="41495">
              <a:spcBef>
                <a:spcPts val="504"/>
              </a:spcBef>
            </a:pPr>
            <a:r>
              <a:rPr sz="1815" b="1" dirty="0">
                <a:latin typeface="Comic Sans MS"/>
                <a:cs typeface="Comic Sans MS"/>
              </a:rPr>
              <a:t>Le viaduc </a:t>
            </a:r>
            <a:r>
              <a:rPr sz="1815" b="1" spc="-5" dirty="0">
                <a:latin typeface="Comic Sans MS"/>
                <a:cs typeface="Comic Sans MS"/>
              </a:rPr>
              <a:t>des Neyrolles </a:t>
            </a:r>
            <a:r>
              <a:rPr sz="1815" b="1" dirty="0">
                <a:latin typeface="Comic Sans MS"/>
                <a:cs typeface="Comic Sans MS"/>
              </a:rPr>
              <a:t>(01) </a:t>
            </a:r>
            <a:r>
              <a:rPr sz="1815" b="1" spc="-5" dirty="0">
                <a:latin typeface="Comic Sans MS"/>
                <a:cs typeface="Comic Sans MS"/>
              </a:rPr>
              <a:t>n’a </a:t>
            </a:r>
            <a:r>
              <a:rPr sz="1815" b="1" dirty="0">
                <a:latin typeface="Comic Sans MS"/>
                <a:cs typeface="Comic Sans MS"/>
              </a:rPr>
              <a:t>pas été </a:t>
            </a:r>
            <a:r>
              <a:rPr sz="1815" b="1" spc="-5" dirty="0">
                <a:latin typeface="Comic Sans MS"/>
                <a:cs typeface="Comic Sans MS"/>
              </a:rPr>
              <a:t>construit </a:t>
            </a:r>
            <a:r>
              <a:rPr sz="1815" b="1" dirty="0">
                <a:latin typeface="Comic Sans MS"/>
                <a:cs typeface="Comic Sans MS"/>
              </a:rPr>
              <a:t>par fléaux mais  </a:t>
            </a:r>
            <a:r>
              <a:rPr sz="1815" b="1" spc="-5" dirty="0">
                <a:latin typeface="Comic Sans MS"/>
                <a:cs typeface="Comic Sans MS"/>
              </a:rPr>
              <a:t>en continuité. </a:t>
            </a:r>
            <a:r>
              <a:rPr sz="1815" b="1" dirty="0">
                <a:latin typeface="Comic Sans MS"/>
                <a:cs typeface="Comic Sans MS"/>
              </a:rPr>
              <a:t>Dans ce cas, la </a:t>
            </a:r>
            <a:r>
              <a:rPr sz="1815" b="1" spc="-5" dirty="0">
                <a:latin typeface="Comic Sans MS"/>
                <a:cs typeface="Comic Sans MS"/>
              </a:rPr>
              <a:t>précontrainte provisoire est</a:t>
            </a:r>
            <a:r>
              <a:rPr sz="1815" b="1" spc="-45" dirty="0">
                <a:latin typeface="Comic Sans MS"/>
                <a:cs typeface="Comic Sans MS"/>
              </a:rPr>
              <a:t> </a:t>
            </a:r>
            <a:r>
              <a:rPr sz="1815" b="1" spc="-5" dirty="0">
                <a:latin typeface="Comic Sans MS"/>
                <a:cs typeface="Comic Sans MS"/>
              </a:rPr>
              <a:t>remplacée</a:t>
            </a:r>
            <a:endParaRPr sz="1815">
              <a:latin typeface="Comic Sans MS"/>
              <a:cs typeface="Comic Sans MS"/>
            </a:endParaRPr>
          </a:p>
          <a:p>
            <a:pPr marL="11527" marR="4611"/>
            <a:r>
              <a:rPr sz="1815" b="1" dirty="0">
                <a:latin typeface="Comic Sans MS"/>
                <a:cs typeface="Comic Sans MS"/>
              </a:rPr>
              <a:t>par </a:t>
            </a:r>
            <a:r>
              <a:rPr sz="1815" b="1" spc="-5" dirty="0">
                <a:latin typeface="Comic Sans MS"/>
                <a:cs typeface="Comic Sans MS"/>
              </a:rPr>
              <a:t>des haubans extérieurs provisoires </a:t>
            </a:r>
            <a:r>
              <a:rPr sz="1815" b="1" dirty="0">
                <a:latin typeface="Comic Sans MS"/>
                <a:cs typeface="Comic Sans MS"/>
              </a:rPr>
              <a:t>à partir d’un </a:t>
            </a:r>
            <a:r>
              <a:rPr sz="1815" b="1" spc="-5" dirty="0">
                <a:latin typeface="Comic Sans MS"/>
                <a:cs typeface="Comic Sans MS"/>
              </a:rPr>
              <a:t>pylône provisoire  </a:t>
            </a:r>
            <a:r>
              <a:rPr sz="1815" b="1" dirty="0">
                <a:latin typeface="Comic Sans MS"/>
                <a:cs typeface="Comic Sans MS"/>
              </a:rPr>
              <a:t>monté sur </a:t>
            </a:r>
            <a:r>
              <a:rPr sz="1815" b="1" spc="-5" dirty="0">
                <a:latin typeface="Comic Sans MS"/>
                <a:cs typeface="Comic Sans MS"/>
              </a:rPr>
              <a:t>une</a:t>
            </a:r>
            <a:r>
              <a:rPr sz="1815" b="1" spc="-64" dirty="0">
                <a:latin typeface="Comic Sans MS"/>
                <a:cs typeface="Comic Sans MS"/>
              </a:rPr>
              <a:t> </a:t>
            </a:r>
            <a:r>
              <a:rPr sz="1815" b="1" spc="-5" dirty="0">
                <a:latin typeface="Comic Sans MS"/>
                <a:cs typeface="Comic Sans MS"/>
              </a:rPr>
              <a:t>pile.</a:t>
            </a:r>
            <a:endParaRPr sz="1815">
              <a:latin typeface="Comic Sans MS"/>
              <a:cs typeface="Comic Sans MS"/>
            </a:endParaRPr>
          </a:p>
        </p:txBody>
      </p:sp>
      <p:sp>
        <p:nvSpPr>
          <p:cNvPr id="5" name="object 5"/>
          <p:cNvSpPr txBox="1"/>
          <p:nvPr/>
        </p:nvSpPr>
        <p:spPr>
          <a:xfrm>
            <a:off x="8107415" y="5359150"/>
            <a:ext cx="1771553" cy="457974"/>
          </a:xfrm>
          <a:prstGeom prst="rect">
            <a:avLst/>
          </a:prstGeom>
        </p:spPr>
        <p:txBody>
          <a:bodyPr vert="horz" wrap="square" lIns="0" tIns="10950" rIns="0" bIns="0" rtlCol="0">
            <a:spAutoFit/>
          </a:bodyPr>
          <a:lstStyle/>
          <a:p>
            <a:pPr marL="11527" marR="4611">
              <a:spcBef>
                <a:spcPts val="86"/>
              </a:spcBef>
            </a:pPr>
            <a:r>
              <a:rPr sz="1452" spc="-9" dirty="0">
                <a:latin typeface="Comic Sans MS"/>
                <a:cs typeface="Comic Sans MS"/>
              </a:rPr>
              <a:t>Pylône </a:t>
            </a:r>
            <a:r>
              <a:rPr sz="1452" spc="-5" dirty="0">
                <a:latin typeface="Comic Sans MS"/>
                <a:cs typeface="Comic Sans MS"/>
              </a:rPr>
              <a:t>provisoire  support des</a:t>
            </a:r>
            <a:r>
              <a:rPr sz="1452" spc="-77" dirty="0">
                <a:latin typeface="Comic Sans MS"/>
                <a:cs typeface="Comic Sans MS"/>
              </a:rPr>
              <a:t> </a:t>
            </a:r>
            <a:r>
              <a:rPr sz="1452" spc="-5" dirty="0">
                <a:latin typeface="Comic Sans MS"/>
                <a:cs typeface="Comic Sans MS"/>
              </a:rPr>
              <a:t>haubans</a:t>
            </a:r>
            <a:endParaRPr sz="1452">
              <a:latin typeface="Comic Sans MS"/>
              <a:cs typeface="Comic Sans MS"/>
            </a:endParaRPr>
          </a:p>
        </p:txBody>
      </p:sp>
      <p:sp>
        <p:nvSpPr>
          <p:cNvPr id="6" name="object 6"/>
          <p:cNvSpPr txBox="1"/>
          <p:nvPr/>
        </p:nvSpPr>
        <p:spPr>
          <a:xfrm>
            <a:off x="4976020" y="5389579"/>
            <a:ext cx="1851660" cy="904891"/>
          </a:xfrm>
          <a:prstGeom prst="rect">
            <a:avLst/>
          </a:prstGeom>
        </p:spPr>
        <p:txBody>
          <a:bodyPr vert="horz" wrap="square" lIns="0" tIns="10950" rIns="0" bIns="0" rtlCol="0">
            <a:spAutoFit/>
          </a:bodyPr>
          <a:lstStyle/>
          <a:p>
            <a:pPr marL="11527" marR="4611">
              <a:spcBef>
                <a:spcPts val="86"/>
              </a:spcBef>
            </a:pPr>
            <a:r>
              <a:rPr sz="1452" spc="-5" dirty="0">
                <a:latin typeface="Comic Sans MS"/>
                <a:cs typeface="Comic Sans MS"/>
              </a:rPr>
              <a:t>Avancement du  tablier en continu  </a:t>
            </a:r>
            <a:r>
              <a:rPr sz="1452" spc="-9" dirty="0">
                <a:latin typeface="Comic Sans MS"/>
                <a:cs typeface="Comic Sans MS"/>
              </a:rPr>
              <a:t>par </a:t>
            </a:r>
            <a:r>
              <a:rPr sz="1452" spc="-5" dirty="0">
                <a:latin typeface="Comic Sans MS"/>
                <a:cs typeface="Comic Sans MS"/>
              </a:rPr>
              <a:t>pose de</a:t>
            </a:r>
            <a:r>
              <a:rPr sz="1452" spc="-50" dirty="0">
                <a:latin typeface="Comic Sans MS"/>
                <a:cs typeface="Comic Sans MS"/>
              </a:rPr>
              <a:t> </a:t>
            </a:r>
            <a:r>
              <a:rPr sz="1452" spc="-5" dirty="0">
                <a:latin typeface="Comic Sans MS"/>
                <a:cs typeface="Comic Sans MS"/>
              </a:rPr>
              <a:t>voussoirs  à </a:t>
            </a:r>
            <a:r>
              <a:rPr sz="1452" spc="-9" dirty="0">
                <a:latin typeface="Comic Sans MS"/>
                <a:cs typeface="Comic Sans MS"/>
              </a:rPr>
              <a:t>la</a:t>
            </a:r>
            <a:r>
              <a:rPr sz="1452" spc="5" dirty="0">
                <a:latin typeface="Comic Sans MS"/>
                <a:cs typeface="Comic Sans MS"/>
              </a:rPr>
              <a:t> </a:t>
            </a:r>
            <a:r>
              <a:rPr sz="1452" spc="-5" dirty="0">
                <a:latin typeface="Comic Sans MS"/>
                <a:cs typeface="Comic Sans MS"/>
              </a:rPr>
              <a:t>grue</a:t>
            </a:r>
            <a:endParaRPr sz="1452">
              <a:latin typeface="Comic Sans MS"/>
              <a:cs typeface="Comic Sans MS"/>
            </a:endParaRPr>
          </a:p>
        </p:txBody>
      </p:sp>
      <p:grpSp>
        <p:nvGrpSpPr>
          <p:cNvPr id="7" name="object 7"/>
          <p:cNvGrpSpPr/>
          <p:nvPr/>
        </p:nvGrpSpPr>
        <p:grpSpPr>
          <a:xfrm>
            <a:off x="1946053" y="2737205"/>
            <a:ext cx="7662518" cy="3803597"/>
            <a:chOff x="774073" y="3015995"/>
            <a:chExt cx="8442960" cy="4191000"/>
          </a:xfrm>
        </p:grpSpPr>
        <p:sp>
          <p:nvSpPr>
            <p:cNvPr id="8" name="object 8"/>
            <p:cNvSpPr/>
            <p:nvPr/>
          </p:nvSpPr>
          <p:spPr>
            <a:xfrm>
              <a:off x="2252350" y="4445508"/>
              <a:ext cx="1725295" cy="1841500"/>
            </a:xfrm>
            <a:custGeom>
              <a:avLst/>
              <a:gdLst/>
              <a:ahLst/>
              <a:cxnLst/>
              <a:rect l="l" t="t" r="r" b="b"/>
              <a:pathLst>
                <a:path w="1725295" h="1841500">
                  <a:moveTo>
                    <a:pt x="89916" y="33528"/>
                  </a:moveTo>
                  <a:lnTo>
                    <a:pt x="0" y="0"/>
                  </a:lnTo>
                  <a:lnTo>
                    <a:pt x="27432" y="91440"/>
                  </a:lnTo>
                  <a:lnTo>
                    <a:pt x="38100" y="81552"/>
                  </a:lnTo>
                  <a:lnTo>
                    <a:pt x="38100" y="62484"/>
                  </a:lnTo>
                  <a:lnTo>
                    <a:pt x="59436" y="42672"/>
                  </a:lnTo>
                  <a:lnTo>
                    <a:pt x="69010" y="52903"/>
                  </a:lnTo>
                  <a:lnTo>
                    <a:pt x="89916" y="33528"/>
                  </a:lnTo>
                  <a:close/>
                </a:path>
                <a:path w="1725295" h="1841500">
                  <a:moveTo>
                    <a:pt x="69010" y="52903"/>
                  </a:moveTo>
                  <a:lnTo>
                    <a:pt x="59436" y="42672"/>
                  </a:lnTo>
                  <a:lnTo>
                    <a:pt x="38100" y="62484"/>
                  </a:lnTo>
                  <a:lnTo>
                    <a:pt x="47660" y="72691"/>
                  </a:lnTo>
                  <a:lnTo>
                    <a:pt x="69010" y="52903"/>
                  </a:lnTo>
                  <a:close/>
                </a:path>
                <a:path w="1725295" h="1841500">
                  <a:moveTo>
                    <a:pt x="47660" y="72691"/>
                  </a:moveTo>
                  <a:lnTo>
                    <a:pt x="38100" y="62484"/>
                  </a:lnTo>
                  <a:lnTo>
                    <a:pt x="38100" y="81552"/>
                  </a:lnTo>
                  <a:lnTo>
                    <a:pt x="47660" y="72691"/>
                  </a:lnTo>
                  <a:close/>
                </a:path>
                <a:path w="1725295" h="1841500">
                  <a:moveTo>
                    <a:pt x="1725168" y="1822704"/>
                  </a:moveTo>
                  <a:lnTo>
                    <a:pt x="69010" y="52903"/>
                  </a:lnTo>
                  <a:lnTo>
                    <a:pt x="47660" y="72691"/>
                  </a:lnTo>
                  <a:lnTo>
                    <a:pt x="1703832" y="1840992"/>
                  </a:lnTo>
                  <a:lnTo>
                    <a:pt x="1725168" y="1822704"/>
                  </a:lnTo>
                  <a:close/>
                </a:path>
              </a:pathLst>
            </a:custGeom>
            <a:solidFill>
              <a:srgbClr val="CC0065"/>
            </a:solidFill>
          </p:spPr>
          <p:txBody>
            <a:bodyPr wrap="square" lIns="0" tIns="0" rIns="0" bIns="0" rtlCol="0"/>
            <a:lstStyle/>
            <a:p>
              <a:endParaRPr sz="1634"/>
            </a:p>
          </p:txBody>
        </p:sp>
        <p:sp>
          <p:nvSpPr>
            <p:cNvPr id="9" name="object 9"/>
            <p:cNvSpPr/>
            <p:nvPr/>
          </p:nvSpPr>
          <p:spPr>
            <a:xfrm>
              <a:off x="3774825" y="3015995"/>
              <a:ext cx="5442203" cy="2561844"/>
            </a:xfrm>
            <a:prstGeom prst="rect">
              <a:avLst/>
            </a:prstGeom>
            <a:blipFill>
              <a:blip r:embed="rId3" cstate="print"/>
              <a:stretch>
                <a:fillRect/>
              </a:stretch>
            </a:blipFill>
          </p:spPr>
          <p:txBody>
            <a:bodyPr wrap="square" lIns="0" tIns="0" rIns="0" bIns="0" rtlCol="0"/>
            <a:lstStyle/>
            <a:p>
              <a:endParaRPr sz="1634"/>
            </a:p>
          </p:txBody>
        </p:sp>
        <p:sp>
          <p:nvSpPr>
            <p:cNvPr id="10" name="object 10"/>
            <p:cNvSpPr/>
            <p:nvPr/>
          </p:nvSpPr>
          <p:spPr>
            <a:xfrm>
              <a:off x="6995038" y="4233672"/>
              <a:ext cx="399415" cy="1972310"/>
            </a:xfrm>
            <a:custGeom>
              <a:avLst/>
              <a:gdLst/>
              <a:ahLst/>
              <a:cxnLst/>
              <a:rect l="l" t="t" r="r" b="b"/>
              <a:pathLst>
                <a:path w="399415" h="1972310">
                  <a:moveTo>
                    <a:pt x="83820" y="77724"/>
                  </a:moveTo>
                  <a:lnTo>
                    <a:pt x="25908" y="0"/>
                  </a:lnTo>
                  <a:lnTo>
                    <a:pt x="0" y="92964"/>
                  </a:lnTo>
                  <a:lnTo>
                    <a:pt x="25908" y="88253"/>
                  </a:lnTo>
                  <a:lnTo>
                    <a:pt x="25908" y="73152"/>
                  </a:lnTo>
                  <a:lnTo>
                    <a:pt x="53340" y="68580"/>
                  </a:lnTo>
                  <a:lnTo>
                    <a:pt x="55931" y="82794"/>
                  </a:lnTo>
                  <a:lnTo>
                    <a:pt x="83820" y="77724"/>
                  </a:lnTo>
                  <a:close/>
                </a:path>
                <a:path w="399415" h="1972310">
                  <a:moveTo>
                    <a:pt x="55931" y="82794"/>
                  </a:moveTo>
                  <a:lnTo>
                    <a:pt x="53340" y="68580"/>
                  </a:lnTo>
                  <a:lnTo>
                    <a:pt x="25908" y="73152"/>
                  </a:lnTo>
                  <a:lnTo>
                    <a:pt x="28571" y="87769"/>
                  </a:lnTo>
                  <a:lnTo>
                    <a:pt x="55931" y="82794"/>
                  </a:lnTo>
                  <a:close/>
                </a:path>
                <a:path w="399415" h="1972310">
                  <a:moveTo>
                    <a:pt x="28571" y="87769"/>
                  </a:moveTo>
                  <a:lnTo>
                    <a:pt x="25908" y="73152"/>
                  </a:lnTo>
                  <a:lnTo>
                    <a:pt x="25908" y="88253"/>
                  </a:lnTo>
                  <a:lnTo>
                    <a:pt x="28571" y="87769"/>
                  </a:lnTo>
                  <a:close/>
                </a:path>
                <a:path w="399415" h="1972310">
                  <a:moveTo>
                    <a:pt x="399288" y="1965960"/>
                  </a:moveTo>
                  <a:lnTo>
                    <a:pt x="55931" y="82794"/>
                  </a:lnTo>
                  <a:lnTo>
                    <a:pt x="28571" y="87769"/>
                  </a:lnTo>
                  <a:lnTo>
                    <a:pt x="371856" y="1972056"/>
                  </a:lnTo>
                  <a:lnTo>
                    <a:pt x="399288" y="1965960"/>
                  </a:lnTo>
                  <a:close/>
                </a:path>
              </a:pathLst>
            </a:custGeom>
            <a:solidFill>
              <a:srgbClr val="CC0065"/>
            </a:solidFill>
          </p:spPr>
          <p:txBody>
            <a:bodyPr wrap="square" lIns="0" tIns="0" rIns="0" bIns="0" rtlCol="0"/>
            <a:lstStyle/>
            <a:p>
              <a:endParaRPr sz="1634"/>
            </a:p>
          </p:txBody>
        </p:sp>
        <p:sp>
          <p:nvSpPr>
            <p:cNvPr id="11" name="object 11"/>
            <p:cNvSpPr/>
            <p:nvPr/>
          </p:nvSpPr>
          <p:spPr>
            <a:xfrm>
              <a:off x="774073" y="7001256"/>
              <a:ext cx="623570" cy="201295"/>
            </a:xfrm>
            <a:custGeom>
              <a:avLst/>
              <a:gdLst/>
              <a:ahLst/>
              <a:cxnLst/>
              <a:rect l="l" t="t" r="r" b="b"/>
              <a:pathLst>
                <a:path w="623569" h="201295">
                  <a:moveTo>
                    <a:pt x="623316" y="201168"/>
                  </a:moveTo>
                  <a:lnTo>
                    <a:pt x="623316" y="0"/>
                  </a:lnTo>
                  <a:lnTo>
                    <a:pt x="0" y="0"/>
                  </a:lnTo>
                  <a:lnTo>
                    <a:pt x="0" y="201168"/>
                  </a:lnTo>
                  <a:lnTo>
                    <a:pt x="236220" y="201168"/>
                  </a:lnTo>
                  <a:lnTo>
                    <a:pt x="236220" y="100584"/>
                  </a:lnTo>
                  <a:lnTo>
                    <a:pt x="387096" y="25908"/>
                  </a:lnTo>
                  <a:lnTo>
                    <a:pt x="387096" y="201168"/>
                  </a:lnTo>
                  <a:lnTo>
                    <a:pt x="623316" y="201168"/>
                  </a:lnTo>
                  <a:close/>
                </a:path>
                <a:path w="623569" h="201295">
                  <a:moveTo>
                    <a:pt x="387096" y="201168"/>
                  </a:moveTo>
                  <a:lnTo>
                    <a:pt x="387096" y="176784"/>
                  </a:lnTo>
                  <a:lnTo>
                    <a:pt x="236220" y="100584"/>
                  </a:lnTo>
                  <a:lnTo>
                    <a:pt x="236220" y="201168"/>
                  </a:lnTo>
                  <a:lnTo>
                    <a:pt x="387096" y="201168"/>
                  </a:lnTo>
                  <a:close/>
                </a:path>
              </a:pathLst>
            </a:custGeom>
            <a:solidFill>
              <a:srgbClr val="FFFF00"/>
            </a:solidFill>
          </p:spPr>
          <p:txBody>
            <a:bodyPr wrap="square" lIns="0" tIns="0" rIns="0" bIns="0" rtlCol="0"/>
            <a:lstStyle/>
            <a:p>
              <a:endParaRPr sz="1634"/>
            </a:p>
          </p:txBody>
        </p:sp>
        <p:sp>
          <p:nvSpPr>
            <p:cNvPr id="12" name="object 12"/>
            <p:cNvSpPr/>
            <p:nvPr/>
          </p:nvSpPr>
          <p:spPr>
            <a:xfrm>
              <a:off x="999625" y="7019544"/>
              <a:ext cx="166116" cy="166116"/>
            </a:xfrm>
            <a:prstGeom prst="rect">
              <a:avLst/>
            </a:prstGeom>
            <a:blipFill>
              <a:blip r:embed="rId4" cstate="print"/>
              <a:stretch>
                <a:fillRect/>
              </a:stretch>
            </a:blipFill>
          </p:spPr>
          <p:txBody>
            <a:bodyPr wrap="square" lIns="0" tIns="0" rIns="0" bIns="0" rtlCol="0"/>
            <a:lstStyle/>
            <a:p>
              <a:endParaRPr sz="1634"/>
            </a:p>
          </p:txBody>
        </p:sp>
        <p:sp>
          <p:nvSpPr>
            <p:cNvPr id="13" name="object 13"/>
            <p:cNvSpPr/>
            <p:nvPr/>
          </p:nvSpPr>
          <p:spPr>
            <a:xfrm>
              <a:off x="774073" y="6996684"/>
              <a:ext cx="628015" cy="210820"/>
            </a:xfrm>
            <a:custGeom>
              <a:avLst/>
              <a:gdLst/>
              <a:ahLst/>
              <a:cxnLst/>
              <a:rect l="l" t="t" r="r" b="b"/>
              <a:pathLst>
                <a:path w="628015" h="210820">
                  <a:moveTo>
                    <a:pt x="627888" y="210312"/>
                  </a:moveTo>
                  <a:lnTo>
                    <a:pt x="627888" y="0"/>
                  </a:lnTo>
                  <a:lnTo>
                    <a:pt x="0" y="0"/>
                  </a:lnTo>
                  <a:lnTo>
                    <a:pt x="0" y="210312"/>
                  </a:lnTo>
                  <a:lnTo>
                    <a:pt x="0" y="9144"/>
                  </a:lnTo>
                  <a:lnTo>
                    <a:pt x="6096" y="4572"/>
                  </a:lnTo>
                  <a:lnTo>
                    <a:pt x="6096" y="9144"/>
                  </a:lnTo>
                  <a:lnTo>
                    <a:pt x="618744" y="9144"/>
                  </a:lnTo>
                  <a:lnTo>
                    <a:pt x="618744" y="4572"/>
                  </a:lnTo>
                  <a:lnTo>
                    <a:pt x="623316" y="9144"/>
                  </a:lnTo>
                  <a:lnTo>
                    <a:pt x="623316" y="210312"/>
                  </a:lnTo>
                  <a:lnTo>
                    <a:pt x="627888" y="210312"/>
                  </a:lnTo>
                  <a:close/>
                </a:path>
                <a:path w="628015" h="210820">
                  <a:moveTo>
                    <a:pt x="6096" y="9144"/>
                  </a:moveTo>
                  <a:lnTo>
                    <a:pt x="6096" y="4572"/>
                  </a:lnTo>
                  <a:lnTo>
                    <a:pt x="0" y="9144"/>
                  </a:lnTo>
                  <a:lnTo>
                    <a:pt x="6096" y="9144"/>
                  </a:lnTo>
                  <a:close/>
                </a:path>
                <a:path w="628015" h="210820">
                  <a:moveTo>
                    <a:pt x="6096" y="201168"/>
                  </a:moveTo>
                  <a:lnTo>
                    <a:pt x="6096" y="9144"/>
                  </a:lnTo>
                  <a:lnTo>
                    <a:pt x="0" y="9144"/>
                  </a:lnTo>
                  <a:lnTo>
                    <a:pt x="0" y="201168"/>
                  </a:lnTo>
                  <a:lnTo>
                    <a:pt x="6096" y="201168"/>
                  </a:lnTo>
                  <a:close/>
                </a:path>
                <a:path w="628015" h="210820">
                  <a:moveTo>
                    <a:pt x="623316" y="201168"/>
                  </a:moveTo>
                  <a:lnTo>
                    <a:pt x="0" y="201168"/>
                  </a:lnTo>
                  <a:lnTo>
                    <a:pt x="6096" y="205740"/>
                  </a:lnTo>
                  <a:lnTo>
                    <a:pt x="6096" y="210312"/>
                  </a:lnTo>
                  <a:lnTo>
                    <a:pt x="618744" y="210312"/>
                  </a:lnTo>
                  <a:lnTo>
                    <a:pt x="618744" y="205740"/>
                  </a:lnTo>
                  <a:lnTo>
                    <a:pt x="623316" y="201168"/>
                  </a:lnTo>
                  <a:close/>
                </a:path>
                <a:path w="628015" h="210820">
                  <a:moveTo>
                    <a:pt x="6096" y="210312"/>
                  </a:moveTo>
                  <a:lnTo>
                    <a:pt x="6096" y="205740"/>
                  </a:lnTo>
                  <a:lnTo>
                    <a:pt x="0" y="201168"/>
                  </a:lnTo>
                  <a:lnTo>
                    <a:pt x="0" y="210312"/>
                  </a:lnTo>
                  <a:lnTo>
                    <a:pt x="6096" y="210312"/>
                  </a:lnTo>
                  <a:close/>
                </a:path>
                <a:path w="628015" h="210820">
                  <a:moveTo>
                    <a:pt x="623316" y="9144"/>
                  </a:moveTo>
                  <a:lnTo>
                    <a:pt x="618744" y="4572"/>
                  </a:lnTo>
                  <a:lnTo>
                    <a:pt x="618744" y="9144"/>
                  </a:lnTo>
                  <a:lnTo>
                    <a:pt x="623316" y="9144"/>
                  </a:lnTo>
                  <a:close/>
                </a:path>
                <a:path w="628015" h="210820">
                  <a:moveTo>
                    <a:pt x="623316" y="201168"/>
                  </a:moveTo>
                  <a:lnTo>
                    <a:pt x="623316" y="9144"/>
                  </a:lnTo>
                  <a:lnTo>
                    <a:pt x="618744" y="9144"/>
                  </a:lnTo>
                  <a:lnTo>
                    <a:pt x="618744" y="201168"/>
                  </a:lnTo>
                  <a:lnTo>
                    <a:pt x="623316" y="201168"/>
                  </a:lnTo>
                  <a:close/>
                </a:path>
                <a:path w="628015" h="210820">
                  <a:moveTo>
                    <a:pt x="623316" y="210312"/>
                  </a:moveTo>
                  <a:lnTo>
                    <a:pt x="623316" y="201168"/>
                  </a:lnTo>
                  <a:lnTo>
                    <a:pt x="618744" y="205740"/>
                  </a:lnTo>
                  <a:lnTo>
                    <a:pt x="618744" y="210312"/>
                  </a:lnTo>
                  <a:lnTo>
                    <a:pt x="623316" y="210312"/>
                  </a:lnTo>
                  <a:close/>
                </a:path>
              </a:pathLst>
            </a:custGeom>
            <a:solidFill>
              <a:srgbClr val="000000"/>
            </a:solidFill>
          </p:spPr>
          <p:txBody>
            <a:bodyPr wrap="square" lIns="0" tIns="0" rIns="0" bIns="0" rtlCol="0"/>
            <a:lstStyle/>
            <a:p>
              <a:endParaRPr sz="1634"/>
            </a:p>
          </p:txBody>
        </p:sp>
      </p:grpSp>
      <p:grpSp>
        <p:nvGrpSpPr>
          <p:cNvPr id="14" name="object 14"/>
          <p:cNvGrpSpPr/>
          <p:nvPr/>
        </p:nvGrpSpPr>
        <p:grpSpPr>
          <a:xfrm>
            <a:off x="9687406" y="6315353"/>
            <a:ext cx="557861" cy="225911"/>
            <a:chOff x="9303897" y="6958584"/>
            <a:chExt cx="614680" cy="248920"/>
          </a:xfrm>
        </p:grpSpPr>
        <p:sp>
          <p:nvSpPr>
            <p:cNvPr id="15" name="object 15"/>
            <p:cNvSpPr/>
            <p:nvPr/>
          </p:nvSpPr>
          <p:spPr>
            <a:xfrm>
              <a:off x="9308469" y="6963156"/>
              <a:ext cx="609600" cy="239395"/>
            </a:xfrm>
            <a:custGeom>
              <a:avLst/>
              <a:gdLst/>
              <a:ahLst/>
              <a:cxnLst/>
              <a:rect l="l" t="t" r="r" b="b"/>
              <a:pathLst>
                <a:path w="609600" h="239395">
                  <a:moveTo>
                    <a:pt x="609600" y="239268"/>
                  </a:moveTo>
                  <a:lnTo>
                    <a:pt x="609600" y="0"/>
                  </a:lnTo>
                  <a:lnTo>
                    <a:pt x="0" y="0"/>
                  </a:lnTo>
                  <a:lnTo>
                    <a:pt x="0" y="239268"/>
                  </a:lnTo>
                  <a:lnTo>
                    <a:pt x="214884" y="239268"/>
                  </a:lnTo>
                  <a:lnTo>
                    <a:pt x="214884" y="30480"/>
                  </a:lnTo>
                  <a:lnTo>
                    <a:pt x="394716" y="120396"/>
                  </a:lnTo>
                  <a:lnTo>
                    <a:pt x="394716" y="239268"/>
                  </a:lnTo>
                  <a:lnTo>
                    <a:pt x="609600" y="239268"/>
                  </a:lnTo>
                  <a:close/>
                </a:path>
                <a:path w="609600" h="239395">
                  <a:moveTo>
                    <a:pt x="394716" y="239268"/>
                  </a:moveTo>
                  <a:lnTo>
                    <a:pt x="394716" y="120396"/>
                  </a:lnTo>
                  <a:lnTo>
                    <a:pt x="214884" y="210312"/>
                  </a:lnTo>
                  <a:lnTo>
                    <a:pt x="214884" y="239268"/>
                  </a:lnTo>
                  <a:lnTo>
                    <a:pt x="394716" y="239268"/>
                  </a:lnTo>
                  <a:close/>
                </a:path>
              </a:pathLst>
            </a:custGeom>
            <a:solidFill>
              <a:srgbClr val="FFFF00"/>
            </a:solidFill>
          </p:spPr>
          <p:txBody>
            <a:bodyPr wrap="square" lIns="0" tIns="0" rIns="0" bIns="0" rtlCol="0"/>
            <a:lstStyle/>
            <a:p>
              <a:endParaRPr sz="1634"/>
            </a:p>
          </p:txBody>
        </p:sp>
        <p:sp>
          <p:nvSpPr>
            <p:cNvPr id="16" name="object 16"/>
            <p:cNvSpPr/>
            <p:nvPr/>
          </p:nvSpPr>
          <p:spPr>
            <a:xfrm>
              <a:off x="9518781" y="6986016"/>
              <a:ext cx="195072" cy="195072"/>
            </a:xfrm>
            <a:prstGeom prst="rect">
              <a:avLst/>
            </a:prstGeom>
            <a:blipFill>
              <a:blip r:embed="rId5" cstate="print"/>
              <a:stretch>
                <a:fillRect/>
              </a:stretch>
            </a:blipFill>
          </p:spPr>
          <p:txBody>
            <a:bodyPr wrap="square" lIns="0" tIns="0" rIns="0" bIns="0" rtlCol="0"/>
            <a:lstStyle/>
            <a:p>
              <a:endParaRPr sz="1634"/>
            </a:p>
          </p:txBody>
        </p:sp>
        <p:sp>
          <p:nvSpPr>
            <p:cNvPr id="17" name="object 17"/>
            <p:cNvSpPr/>
            <p:nvPr/>
          </p:nvSpPr>
          <p:spPr>
            <a:xfrm>
              <a:off x="9303897" y="6958584"/>
              <a:ext cx="614680" cy="248920"/>
            </a:xfrm>
            <a:custGeom>
              <a:avLst/>
              <a:gdLst/>
              <a:ahLst/>
              <a:cxnLst/>
              <a:rect l="l" t="t" r="r" b="b"/>
              <a:pathLst>
                <a:path w="614679" h="248920">
                  <a:moveTo>
                    <a:pt x="614171" y="9143"/>
                  </a:moveTo>
                  <a:lnTo>
                    <a:pt x="614171" y="0"/>
                  </a:lnTo>
                  <a:lnTo>
                    <a:pt x="0" y="0"/>
                  </a:lnTo>
                  <a:lnTo>
                    <a:pt x="0" y="248412"/>
                  </a:lnTo>
                  <a:lnTo>
                    <a:pt x="4572" y="248412"/>
                  </a:lnTo>
                  <a:lnTo>
                    <a:pt x="4572" y="9144"/>
                  </a:lnTo>
                  <a:lnTo>
                    <a:pt x="10668" y="4572"/>
                  </a:lnTo>
                  <a:lnTo>
                    <a:pt x="10668" y="9144"/>
                  </a:lnTo>
                  <a:lnTo>
                    <a:pt x="609600" y="9144"/>
                  </a:lnTo>
                  <a:lnTo>
                    <a:pt x="609600" y="4572"/>
                  </a:lnTo>
                  <a:lnTo>
                    <a:pt x="614171" y="9143"/>
                  </a:lnTo>
                  <a:close/>
                </a:path>
                <a:path w="614679" h="248920">
                  <a:moveTo>
                    <a:pt x="10668" y="9144"/>
                  </a:moveTo>
                  <a:lnTo>
                    <a:pt x="10668" y="4572"/>
                  </a:lnTo>
                  <a:lnTo>
                    <a:pt x="4572" y="9144"/>
                  </a:lnTo>
                  <a:lnTo>
                    <a:pt x="10668" y="9144"/>
                  </a:lnTo>
                  <a:close/>
                </a:path>
                <a:path w="614679" h="248920">
                  <a:moveTo>
                    <a:pt x="10668" y="239268"/>
                  </a:moveTo>
                  <a:lnTo>
                    <a:pt x="10668" y="9144"/>
                  </a:lnTo>
                  <a:lnTo>
                    <a:pt x="4572" y="9144"/>
                  </a:lnTo>
                  <a:lnTo>
                    <a:pt x="4572" y="239268"/>
                  </a:lnTo>
                  <a:lnTo>
                    <a:pt x="10668" y="239268"/>
                  </a:lnTo>
                  <a:close/>
                </a:path>
                <a:path w="614679" h="248920">
                  <a:moveTo>
                    <a:pt x="614171" y="239268"/>
                  </a:moveTo>
                  <a:lnTo>
                    <a:pt x="4572" y="239268"/>
                  </a:lnTo>
                  <a:lnTo>
                    <a:pt x="10668" y="243840"/>
                  </a:lnTo>
                  <a:lnTo>
                    <a:pt x="10668" y="248412"/>
                  </a:lnTo>
                  <a:lnTo>
                    <a:pt x="609600" y="248412"/>
                  </a:lnTo>
                  <a:lnTo>
                    <a:pt x="609600" y="243840"/>
                  </a:lnTo>
                  <a:lnTo>
                    <a:pt x="614171" y="239268"/>
                  </a:lnTo>
                  <a:close/>
                </a:path>
                <a:path w="614679" h="248920">
                  <a:moveTo>
                    <a:pt x="10668" y="248412"/>
                  </a:moveTo>
                  <a:lnTo>
                    <a:pt x="10668" y="243840"/>
                  </a:lnTo>
                  <a:lnTo>
                    <a:pt x="4572" y="239268"/>
                  </a:lnTo>
                  <a:lnTo>
                    <a:pt x="4572" y="248412"/>
                  </a:lnTo>
                  <a:lnTo>
                    <a:pt x="10668" y="248412"/>
                  </a:lnTo>
                  <a:close/>
                </a:path>
                <a:path w="614679" h="248920">
                  <a:moveTo>
                    <a:pt x="614171" y="9144"/>
                  </a:moveTo>
                  <a:lnTo>
                    <a:pt x="609600" y="4572"/>
                  </a:lnTo>
                  <a:lnTo>
                    <a:pt x="609600" y="9144"/>
                  </a:lnTo>
                  <a:lnTo>
                    <a:pt x="614171" y="9144"/>
                  </a:lnTo>
                  <a:close/>
                </a:path>
                <a:path w="614679" h="248920">
                  <a:moveTo>
                    <a:pt x="614171" y="239268"/>
                  </a:moveTo>
                  <a:lnTo>
                    <a:pt x="614171" y="9144"/>
                  </a:lnTo>
                  <a:lnTo>
                    <a:pt x="609600" y="9144"/>
                  </a:lnTo>
                  <a:lnTo>
                    <a:pt x="609600" y="239268"/>
                  </a:lnTo>
                  <a:lnTo>
                    <a:pt x="614171" y="239268"/>
                  </a:lnTo>
                  <a:close/>
                </a:path>
                <a:path w="614679" h="248920">
                  <a:moveTo>
                    <a:pt x="614171" y="248412"/>
                  </a:moveTo>
                  <a:lnTo>
                    <a:pt x="614171" y="239268"/>
                  </a:lnTo>
                  <a:lnTo>
                    <a:pt x="609600" y="243840"/>
                  </a:lnTo>
                  <a:lnTo>
                    <a:pt x="609600" y="248412"/>
                  </a:lnTo>
                  <a:lnTo>
                    <a:pt x="614171" y="248412"/>
                  </a:lnTo>
                  <a:close/>
                </a:path>
              </a:pathLst>
            </a:custGeom>
            <a:solidFill>
              <a:srgbClr val="000000"/>
            </a:solidFill>
          </p:spPr>
          <p:txBody>
            <a:bodyPr wrap="square" lIns="0" tIns="0" rIns="0" bIns="0" rtlCol="0"/>
            <a:lstStyle/>
            <a:p>
              <a:endParaRPr sz="1634"/>
            </a:p>
          </p:txBody>
        </p:sp>
      </p:grpSp>
    </p:spTree>
    <p:extLst>
      <p:ext uri="{BB962C8B-B14F-4D97-AF65-F5344CB8AC3E}">
        <p14:creationId xmlns:p14="http://schemas.microsoft.com/office/powerpoint/2010/main" val="3412621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0294" y="98937"/>
            <a:ext cx="3501614" cy="319415"/>
          </a:xfrm>
          <a:prstGeom prst="rect">
            <a:avLst/>
          </a:prstGeom>
        </p:spPr>
        <p:txBody>
          <a:bodyPr vert="horz" wrap="square" lIns="0" tIns="11526" rIns="0" bIns="0" rtlCol="0" anchor="ctr">
            <a:spAutoFit/>
          </a:bodyPr>
          <a:lstStyle/>
          <a:p>
            <a:pPr marL="11527">
              <a:lnSpc>
                <a:spcPct val="100000"/>
              </a:lnSpc>
              <a:spcBef>
                <a:spcPts val="91"/>
              </a:spcBef>
            </a:pPr>
            <a:r>
              <a:rPr sz="2000" spc="-5" dirty="0">
                <a:solidFill>
                  <a:srgbClr val="FF0000"/>
                </a:solidFill>
              </a:rPr>
              <a:t>Les ponts</a:t>
            </a:r>
            <a:r>
              <a:rPr sz="2000" spc="-32" dirty="0">
                <a:solidFill>
                  <a:srgbClr val="FF0000"/>
                </a:solidFill>
              </a:rPr>
              <a:t> </a:t>
            </a:r>
            <a:r>
              <a:rPr sz="2000" spc="-5" dirty="0">
                <a:solidFill>
                  <a:srgbClr val="FF0000"/>
                </a:solidFill>
              </a:rPr>
              <a:t>caisson</a:t>
            </a:r>
            <a:endParaRPr sz="2000" dirty="0">
              <a:solidFill>
                <a:srgbClr val="FF0000"/>
              </a:solidFill>
            </a:endParaRPr>
          </a:p>
        </p:txBody>
      </p:sp>
      <p:sp>
        <p:nvSpPr>
          <p:cNvPr id="3" name="object 3"/>
          <p:cNvSpPr txBox="1"/>
          <p:nvPr/>
        </p:nvSpPr>
        <p:spPr>
          <a:xfrm>
            <a:off x="4084320" y="163413"/>
            <a:ext cx="7083552" cy="288637"/>
          </a:xfrm>
          <a:prstGeom prst="rect">
            <a:avLst/>
          </a:prstGeom>
        </p:spPr>
        <p:txBody>
          <a:bodyPr vert="horz" wrap="square" lIns="0" tIns="11526" rIns="0" bIns="0" rtlCol="0">
            <a:spAutoFit/>
          </a:bodyPr>
          <a:lstStyle/>
          <a:p>
            <a:pPr marL="11527">
              <a:spcBef>
                <a:spcPts val="91"/>
              </a:spcBef>
            </a:pPr>
            <a:r>
              <a:rPr b="1" spc="-5" dirty="0">
                <a:solidFill>
                  <a:srgbClr val="FF9900"/>
                </a:solidFill>
                <a:latin typeface="Comic Sans MS"/>
                <a:cs typeface="Comic Sans MS"/>
              </a:rPr>
              <a:t>Exemple du </a:t>
            </a:r>
            <a:r>
              <a:rPr b="1" dirty="0">
                <a:solidFill>
                  <a:srgbClr val="FF9900"/>
                </a:solidFill>
                <a:latin typeface="Comic Sans MS"/>
                <a:cs typeface="Comic Sans MS"/>
              </a:rPr>
              <a:t>« Pont </a:t>
            </a:r>
            <a:r>
              <a:rPr b="1" spc="-5" dirty="0">
                <a:solidFill>
                  <a:srgbClr val="FF9900"/>
                </a:solidFill>
                <a:latin typeface="Comic Sans MS"/>
                <a:cs typeface="Comic Sans MS"/>
              </a:rPr>
              <a:t>de </a:t>
            </a:r>
            <a:r>
              <a:rPr b="1" dirty="0">
                <a:solidFill>
                  <a:srgbClr val="FF9900"/>
                </a:solidFill>
                <a:latin typeface="Comic Sans MS"/>
                <a:cs typeface="Comic Sans MS"/>
              </a:rPr>
              <a:t>la </a:t>
            </a:r>
            <a:r>
              <a:rPr b="1" spc="-5" dirty="0" err="1">
                <a:solidFill>
                  <a:srgbClr val="FF9900"/>
                </a:solidFill>
                <a:latin typeface="Comic Sans MS"/>
                <a:cs typeface="Comic Sans MS"/>
              </a:rPr>
              <a:t>Confédération</a:t>
            </a:r>
            <a:r>
              <a:rPr b="1" spc="-45" dirty="0">
                <a:solidFill>
                  <a:srgbClr val="FF9900"/>
                </a:solidFill>
                <a:latin typeface="Comic Sans MS"/>
                <a:cs typeface="Comic Sans MS"/>
              </a:rPr>
              <a:t> </a:t>
            </a:r>
            <a:r>
              <a:rPr b="1" dirty="0">
                <a:solidFill>
                  <a:srgbClr val="FF9900"/>
                </a:solidFill>
                <a:latin typeface="Comic Sans MS"/>
                <a:cs typeface="Comic Sans MS"/>
              </a:rPr>
              <a:t>»</a:t>
            </a:r>
            <a:r>
              <a:rPr lang="fr-FR" dirty="0">
                <a:latin typeface="Comic Sans MS"/>
                <a:cs typeface="Comic Sans MS"/>
              </a:rPr>
              <a:t> </a:t>
            </a:r>
            <a:r>
              <a:rPr b="1" spc="-5" dirty="0">
                <a:solidFill>
                  <a:srgbClr val="FF9900"/>
                </a:solidFill>
                <a:latin typeface="Comic Sans MS"/>
                <a:cs typeface="Comic Sans MS"/>
              </a:rPr>
              <a:t>au CANADA</a:t>
            </a:r>
            <a:endParaRPr dirty="0">
              <a:latin typeface="Comic Sans MS"/>
              <a:cs typeface="Comic Sans MS"/>
            </a:endParaRPr>
          </a:p>
        </p:txBody>
      </p:sp>
      <p:sp>
        <p:nvSpPr>
          <p:cNvPr id="4" name="object 4"/>
          <p:cNvSpPr/>
          <p:nvPr/>
        </p:nvSpPr>
        <p:spPr>
          <a:xfrm>
            <a:off x="390145" y="780288"/>
            <a:ext cx="4254898" cy="335904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2231136" y="4169664"/>
            <a:ext cx="2950463" cy="2688336"/>
          </a:xfrm>
          <a:prstGeom prst="rect">
            <a:avLst/>
          </a:prstGeom>
          <a:blipFill>
            <a:blip r:embed="rId3" cstate="print"/>
            <a:stretch>
              <a:fillRect/>
            </a:stretch>
          </a:blipFill>
        </p:spPr>
        <p:txBody>
          <a:bodyPr wrap="square" lIns="0" tIns="0" rIns="0" bIns="0" rtlCol="0"/>
          <a:lstStyle/>
          <a:p>
            <a:endParaRPr sz="1634"/>
          </a:p>
        </p:txBody>
      </p:sp>
      <p:grpSp>
        <p:nvGrpSpPr>
          <p:cNvPr id="10" name="object 10"/>
          <p:cNvGrpSpPr/>
          <p:nvPr/>
        </p:nvGrpSpPr>
        <p:grpSpPr>
          <a:xfrm>
            <a:off x="5091279" y="597409"/>
            <a:ext cx="6539449" cy="6169150"/>
            <a:chOff x="4239646" y="1790700"/>
            <a:chExt cx="5678423" cy="5622075"/>
          </a:xfrm>
        </p:grpSpPr>
        <p:sp>
          <p:nvSpPr>
            <p:cNvPr id="11" name="object 11"/>
            <p:cNvSpPr/>
            <p:nvPr/>
          </p:nvSpPr>
          <p:spPr>
            <a:xfrm>
              <a:off x="4239646" y="1790700"/>
              <a:ext cx="5678423" cy="3144011"/>
            </a:xfrm>
            <a:prstGeom prst="rect">
              <a:avLst/>
            </a:prstGeom>
            <a:blipFill>
              <a:blip r:embed="rId4" cstate="print"/>
              <a:stretch>
                <a:fillRect/>
              </a:stretch>
            </a:blipFill>
          </p:spPr>
          <p:txBody>
            <a:bodyPr wrap="square" lIns="0" tIns="0" rIns="0" bIns="0" rtlCol="0"/>
            <a:lstStyle/>
            <a:p>
              <a:endParaRPr sz="1634"/>
            </a:p>
          </p:txBody>
        </p:sp>
        <p:sp>
          <p:nvSpPr>
            <p:cNvPr id="12" name="object 12"/>
            <p:cNvSpPr/>
            <p:nvPr/>
          </p:nvSpPr>
          <p:spPr>
            <a:xfrm>
              <a:off x="6297793" y="4969763"/>
              <a:ext cx="2594626" cy="2443012"/>
            </a:xfrm>
            <a:prstGeom prst="rect">
              <a:avLst/>
            </a:prstGeom>
            <a:blipFill>
              <a:blip r:embed="rId5" cstate="print"/>
              <a:stretch>
                <a:fillRect/>
              </a:stretch>
            </a:blipFill>
          </p:spPr>
          <p:txBody>
            <a:bodyPr wrap="square" lIns="0" tIns="0" rIns="0" bIns="0" rtlCol="0"/>
            <a:lstStyle/>
            <a:p>
              <a:endParaRPr sz="1634"/>
            </a:p>
          </p:txBody>
        </p:sp>
      </p:grpSp>
    </p:spTree>
    <p:extLst>
      <p:ext uri="{BB962C8B-B14F-4D97-AF65-F5344CB8AC3E}">
        <p14:creationId xmlns:p14="http://schemas.microsoft.com/office/powerpoint/2010/main" val="904843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5776" y="35756"/>
            <a:ext cx="6998208" cy="736013"/>
          </a:xfrm>
          <a:prstGeom prst="rect">
            <a:avLst/>
          </a:prstGeom>
        </p:spPr>
        <p:txBody>
          <a:bodyPr vert="horz" wrap="square" lIns="0" tIns="119295" rIns="0" bIns="0" rtlCol="0" anchor="ctr">
            <a:spAutoFit/>
          </a:bodyPr>
          <a:lstStyle/>
          <a:p>
            <a:pPr marL="1380301">
              <a:lnSpc>
                <a:spcPct val="100000"/>
              </a:lnSpc>
              <a:spcBef>
                <a:spcPts val="939"/>
              </a:spcBef>
            </a:pPr>
            <a:r>
              <a:rPr sz="2000" spc="-5" dirty="0">
                <a:solidFill>
                  <a:srgbClr val="FF0000"/>
                </a:solidFill>
              </a:rPr>
              <a:t>Les </a:t>
            </a:r>
            <a:r>
              <a:rPr sz="2000" spc="-5" dirty="0" err="1">
                <a:solidFill>
                  <a:srgbClr val="FF0000"/>
                </a:solidFill>
              </a:rPr>
              <a:t>ponts</a:t>
            </a:r>
            <a:r>
              <a:rPr sz="2000" spc="-32" dirty="0">
                <a:solidFill>
                  <a:srgbClr val="FF0000"/>
                </a:solidFill>
              </a:rPr>
              <a:t> </a:t>
            </a:r>
            <a:r>
              <a:rPr sz="2000" spc="-5" dirty="0">
                <a:solidFill>
                  <a:srgbClr val="FF0000"/>
                </a:solidFill>
              </a:rPr>
              <a:t>caisson</a:t>
            </a:r>
            <a:r>
              <a:rPr lang="fr-FR" sz="2000" dirty="0">
                <a:solidFill>
                  <a:srgbClr val="FF0000"/>
                </a:solidFill>
              </a:rPr>
              <a:t> </a:t>
            </a:r>
            <a:br>
              <a:rPr lang="fr-FR" sz="2000" dirty="0">
                <a:solidFill>
                  <a:srgbClr val="FF0000"/>
                </a:solidFill>
              </a:rPr>
            </a:br>
            <a:r>
              <a:rPr sz="2000" spc="-5" dirty="0" err="1">
                <a:solidFill>
                  <a:srgbClr val="FF9900"/>
                </a:solidFill>
              </a:rPr>
              <a:t>Exemple</a:t>
            </a:r>
            <a:r>
              <a:rPr sz="2000" spc="-5" dirty="0">
                <a:solidFill>
                  <a:srgbClr val="FF9900"/>
                </a:solidFill>
              </a:rPr>
              <a:t> du viaduc de Ventabren,  TGV</a:t>
            </a:r>
            <a:r>
              <a:rPr sz="2000" spc="5" dirty="0">
                <a:solidFill>
                  <a:srgbClr val="FF9900"/>
                </a:solidFill>
              </a:rPr>
              <a:t> </a:t>
            </a:r>
            <a:r>
              <a:rPr sz="2000" spc="-5" dirty="0">
                <a:solidFill>
                  <a:srgbClr val="FF9900"/>
                </a:solidFill>
              </a:rPr>
              <a:t>méditerranée</a:t>
            </a:r>
            <a:endParaRPr sz="2000" dirty="0"/>
          </a:p>
        </p:txBody>
      </p:sp>
      <p:sp>
        <p:nvSpPr>
          <p:cNvPr id="3" name="object 3"/>
          <p:cNvSpPr/>
          <p:nvPr/>
        </p:nvSpPr>
        <p:spPr>
          <a:xfrm>
            <a:off x="1328929" y="829056"/>
            <a:ext cx="5729156" cy="2352555"/>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1341120" y="3316224"/>
            <a:ext cx="5721115" cy="3450336"/>
          </a:xfrm>
          <a:prstGeom prst="rect">
            <a:avLst/>
          </a:prstGeom>
          <a:blipFill>
            <a:blip r:embed="rId3" cstate="print"/>
            <a:stretch>
              <a:fillRect/>
            </a:stretch>
          </a:blipFill>
        </p:spPr>
        <p:txBody>
          <a:bodyPr wrap="square" lIns="0" tIns="0" rIns="0" bIns="0" rtlCol="0"/>
          <a:lstStyle/>
          <a:p>
            <a:endParaRPr sz="1634"/>
          </a:p>
        </p:txBody>
      </p:sp>
      <p:sp>
        <p:nvSpPr>
          <p:cNvPr id="5" name="object 5"/>
          <p:cNvSpPr/>
          <p:nvPr/>
        </p:nvSpPr>
        <p:spPr>
          <a:xfrm>
            <a:off x="7192248" y="187890"/>
            <a:ext cx="4845264" cy="4584526"/>
          </a:xfrm>
          <a:prstGeom prst="rect">
            <a:avLst/>
          </a:prstGeom>
          <a:blipFill>
            <a:blip r:embed="rId4" cstate="print"/>
            <a:stretch>
              <a:fillRect/>
            </a:stretch>
          </a:blipFill>
        </p:spPr>
        <p:txBody>
          <a:bodyPr wrap="square" lIns="0" tIns="0" rIns="0" bIns="0" rtlCol="0"/>
          <a:lstStyle/>
          <a:p>
            <a:endParaRPr sz="1634"/>
          </a:p>
        </p:txBody>
      </p:sp>
      <p:sp>
        <p:nvSpPr>
          <p:cNvPr id="6" name="object 6"/>
          <p:cNvSpPr txBox="1"/>
          <p:nvPr/>
        </p:nvSpPr>
        <p:spPr>
          <a:xfrm>
            <a:off x="7522464" y="5285785"/>
            <a:ext cx="4596384" cy="904891"/>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 pont doit</a:t>
            </a:r>
            <a:r>
              <a:rPr sz="1452" spc="-23" dirty="0">
                <a:latin typeface="Comic Sans MS"/>
                <a:cs typeface="Comic Sans MS"/>
              </a:rPr>
              <a:t> </a:t>
            </a:r>
            <a:r>
              <a:rPr sz="1452" spc="-5" dirty="0">
                <a:latin typeface="Comic Sans MS"/>
                <a:cs typeface="Comic Sans MS"/>
              </a:rPr>
              <a:t>traverser</a:t>
            </a:r>
            <a:endParaRPr sz="1452" dirty="0">
              <a:latin typeface="Comic Sans MS"/>
              <a:cs typeface="Comic Sans MS"/>
            </a:endParaRPr>
          </a:p>
          <a:p>
            <a:pPr marL="11527" marR="4611"/>
            <a:r>
              <a:rPr sz="1452" spc="-5" dirty="0">
                <a:latin typeface="Comic Sans MS"/>
                <a:cs typeface="Comic Sans MS"/>
              </a:rPr>
              <a:t>l ’autoroute. Pour ne </a:t>
            </a:r>
            <a:r>
              <a:rPr sz="1452" spc="-9" dirty="0">
                <a:latin typeface="Comic Sans MS"/>
                <a:cs typeface="Comic Sans MS"/>
              </a:rPr>
              <a:t>pas </a:t>
            </a:r>
            <a:r>
              <a:rPr sz="1452" spc="-5" dirty="0">
                <a:latin typeface="Comic Sans MS"/>
                <a:cs typeface="Comic Sans MS"/>
              </a:rPr>
              <a:t>gêner  </a:t>
            </a:r>
            <a:r>
              <a:rPr sz="1452" spc="-9" dirty="0">
                <a:latin typeface="Comic Sans MS"/>
                <a:cs typeface="Comic Sans MS"/>
              </a:rPr>
              <a:t>la circulation, les </a:t>
            </a:r>
            <a:r>
              <a:rPr sz="1452" spc="-5" dirty="0">
                <a:latin typeface="Comic Sans MS"/>
                <a:cs typeface="Comic Sans MS"/>
              </a:rPr>
              <a:t>2 </a:t>
            </a:r>
            <a:r>
              <a:rPr sz="1452" spc="-9" dirty="0">
                <a:latin typeface="Comic Sans MS"/>
                <a:cs typeface="Comic Sans MS"/>
              </a:rPr>
              <a:t>fléaux </a:t>
            </a:r>
            <a:r>
              <a:rPr sz="1452" spc="-5" dirty="0">
                <a:latin typeface="Comic Sans MS"/>
                <a:cs typeface="Comic Sans MS"/>
              </a:rPr>
              <a:t>sont  construits </a:t>
            </a:r>
            <a:r>
              <a:rPr sz="1452" spc="-9" dirty="0">
                <a:latin typeface="Comic Sans MS"/>
                <a:cs typeface="Comic Sans MS"/>
              </a:rPr>
              <a:t>parallèlement </a:t>
            </a:r>
            <a:r>
              <a:rPr sz="1452" spc="-5" dirty="0">
                <a:latin typeface="Comic Sans MS"/>
                <a:cs typeface="Comic Sans MS"/>
              </a:rPr>
              <a:t>à </a:t>
            </a:r>
            <a:r>
              <a:rPr sz="1452" spc="-9" dirty="0">
                <a:latin typeface="Comic Sans MS"/>
                <a:cs typeface="Comic Sans MS"/>
              </a:rPr>
              <a:t>la  </a:t>
            </a:r>
            <a:r>
              <a:rPr sz="1452" spc="-5" dirty="0">
                <a:latin typeface="Comic Sans MS"/>
                <a:cs typeface="Comic Sans MS"/>
              </a:rPr>
              <a:t>voie, </a:t>
            </a:r>
            <a:r>
              <a:rPr sz="1452" spc="-9" dirty="0">
                <a:latin typeface="Comic Sans MS"/>
                <a:cs typeface="Comic Sans MS"/>
              </a:rPr>
              <a:t>puis </a:t>
            </a:r>
            <a:r>
              <a:rPr sz="1452" spc="-5" dirty="0">
                <a:latin typeface="Comic Sans MS"/>
                <a:cs typeface="Comic Sans MS"/>
              </a:rPr>
              <a:t>on </a:t>
            </a:r>
            <a:r>
              <a:rPr sz="1452" spc="-9" dirty="0">
                <a:latin typeface="Comic Sans MS"/>
                <a:cs typeface="Comic Sans MS"/>
              </a:rPr>
              <a:t>les </a:t>
            </a:r>
            <a:r>
              <a:rPr sz="1452" spc="-5" dirty="0">
                <a:latin typeface="Comic Sans MS"/>
                <a:cs typeface="Comic Sans MS"/>
              </a:rPr>
              <a:t>fera pivoter  pour </a:t>
            </a:r>
            <a:r>
              <a:rPr sz="1452" spc="-9" dirty="0">
                <a:latin typeface="Comic Sans MS"/>
                <a:cs typeface="Comic Sans MS"/>
              </a:rPr>
              <a:t>les</a:t>
            </a:r>
            <a:r>
              <a:rPr sz="1452" spc="-5" dirty="0">
                <a:latin typeface="Comic Sans MS"/>
                <a:cs typeface="Comic Sans MS"/>
              </a:rPr>
              <a:t> aligner.</a:t>
            </a:r>
            <a:endParaRPr sz="1452" dirty="0">
              <a:latin typeface="Comic Sans MS"/>
              <a:cs typeface="Comic Sans MS"/>
            </a:endParaRPr>
          </a:p>
        </p:txBody>
      </p:sp>
    </p:spTree>
    <p:extLst>
      <p:ext uri="{BB962C8B-B14F-4D97-AF65-F5344CB8AC3E}">
        <p14:creationId xmlns:p14="http://schemas.microsoft.com/office/powerpoint/2010/main" val="1062826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5262" y="107012"/>
            <a:ext cx="7059253" cy="812957"/>
          </a:xfrm>
          <a:prstGeom prst="rect">
            <a:avLst/>
          </a:prstGeom>
        </p:spPr>
        <p:txBody>
          <a:bodyPr vert="horz" wrap="square" lIns="0" tIns="119295" rIns="0" bIns="0" rtlCol="0" anchor="ctr">
            <a:spAutoFit/>
          </a:bodyPr>
          <a:lstStyle/>
          <a:p>
            <a:pPr marL="1380301">
              <a:lnSpc>
                <a:spcPct val="100000"/>
              </a:lnSpc>
              <a:spcBef>
                <a:spcPts val="939"/>
              </a:spcBef>
            </a:pPr>
            <a:r>
              <a:rPr sz="2000" spc="-5" dirty="0"/>
              <a:t>Les ponts</a:t>
            </a:r>
            <a:r>
              <a:rPr sz="2000" spc="-32" dirty="0"/>
              <a:t> </a:t>
            </a:r>
            <a:r>
              <a:rPr sz="2000" spc="-5" dirty="0"/>
              <a:t>caisson</a:t>
            </a:r>
            <a:endParaRPr sz="2000" dirty="0"/>
          </a:p>
          <a:p>
            <a:pPr marL="1026437" marR="362509" indent="-1015486">
              <a:lnSpc>
                <a:spcPct val="100000"/>
              </a:lnSpc>
              <a:spcBef>
                <a:spcPts val="567"/>
              </a:spcBef>
            </a:pPr>
            <a:r>
              <a:rPr sz="2000" spc="-5" dirty="0">
                <a:solidFill>
                  <a:srgbClr val="FF9900"/>
                </a:solidFill>
              </a:rPr>
              <a:t>Exemple du viaduc de Ventabren,  TGV</a:t>
            </a:r>
            <a:r>
              <a:rPr sz="2000" spc="5" dirty="0">
                <a:solidFill>
                  <a:srgbClr val="FF9900"/>
                </a:solidFill>
              </a:rPr>
              <a:t> </a:t>
            </a:r>
            <a:r>
              <a:rPr sz="2000" spc="-5" dirty="0">
                <a:solidFill>
                  <a:srgbClr val="FF9900"/>
                </a:solidFill>
              </a:rPr>
              <a:t>méditerranée</a:t>
            </a:r>
            <a:endParaRPr sz="2000" dirty="0"/>
          </a:p>
        </p:txBody>
      </p:sp>
      <p:sp>
        <p:nvSpPr>
          <p:cNvPr id="3" name="object 3"/>
          <p:cNvSpPr/>
          <p:nvPr/>
        </p:nvSpPr>
        <p:spPr>
          <a:xfrm>
            <a:off x="1528175" y="951978"/>
            <a:ext cx="5529909" cy="2118561"/>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4020855" y="3169085"/>
            <a:ext cx="3018771" cy="3582444"/>
          </a:xfrm>
          <a:prstGeom prst="rect">
            <a:avLst/>
          </a:prstGeom>
          <a:blipFill>
            <a:blip r:embed="rId3" cstate="print"/>
            <a:stretch>
              <a:fillRect/>
            </a:stretch>
          </a:blipFill>
        </p:spPr>
        <p:txBody>
          <a:bodyPr wrap="square" lIns="0" tIns="0" rIns="0" bIns="0" rtlCol="0"/>
          <a:lstStyle/>
          <a:p>
            <a:endParaRPr sz="1634"/>
          </a:p>
        </p:txBody>
      </p:sp>
      <p:grpSp>
        <p:nvGrpSpPr>
          <p:cNvPr id="5" name="object 5"/>
          <p:cNvGrpSpPr/>
          <p:nvPr/>
        </p:nvGrpSpPr>
        <p:grpSpPr>
          <a:xfrm>
            <a:off x="651355" y="3139306"/>
            <a:ext cx="2927859" cy="3656064"/>
            <a:chOff x="998099" y="3528059"/>
            <a:chExt cx="2610611" cy="3575304"/>
          </a:xfrm>
        </p:grpSpPr>
        <p:sp>
          <p:nvSpPr>
            <p:cNvPr id="6" name="object 6"/>
            <p:cNvSpPr/>
            <p:nvPr/>
          </p:nvSpPr>
          <p:spPr>
            <a:xfrm>
              <a:off x="1010291" y="3528059"/>
              <a:ext cx="2586227" cy="1755648"/>
            </a:xfrm>
            <a:prstGeom prst="rect">
              <a:avLst/>
            </a:prstGeom>
            <a:blipFill>
              <a:blip r:embed="rId4" cstate="print"/>
              <a:stretch>
                <a:fillRect/>
              </a:stretch>
            </a:blipFill>
          </p:spPr>
          <p:txBody>
            <a:bodyPr wrap="square" lIns="0" tIns="0" rIns="0" bIns="0" rtlCol="0"/>
            <a:lstStyle/>
            <a:p>
              <a:endParaRPr sz="1634"/>
            </a:p>
          </p:txBody>
        </p:sp>
        <p:sp>
          <p:nvSpPr>
            <p:cNvPr id="7" name="object 7"/>
            <p:cNvSpPr/>
            <p:nvPr/>
          </p:nvSpPr>
          <p:spPr>
            <a:xfrm>
              <a:off x="998099" y="5327903"/>
              <a:ext cx="2610611" cy="1775460"/>
            </a:xfrm>
            <a:prstGeom prst="rect">
              <a:avLst/>
            </a:prstGeom>
            <a:blipFill>
              <a:blip r:embed="rId5" cstate="print"/>
              <a:stretch>
                <a:fillRect/>
              </a:stretch>
            </a:blipFill>
          </p:spPr>
          <p:txBody>
            <a:bodyPr wrap="square" lIns="0" tIns="0" rIns="0" bIns="0" rtlCol="0"/>
            <a:lstStyle/>
            <a:p>
              <a:endParaRPr sz="1634"/>
            </a:p>
          </p:txBody>
        </p:sp>
      </p:grpSp>
      <p:sp>
        <p:nvSpPr>
          <p:cNvPr id="12" name="object 12"/>
          <p:cNvSpPr/>
          <p:nvPr/>
        </p:nvSpPr>
        <p:spPr>
          <a:xfrm>
            <a:off x="7170116" y="363255"/>
            <a:ext cx="4641927" cy="6177547"/>
          </a:xfrm>
          <a:prstGeom prst="rect">
            <a:avLst/>
          </a:prstGeom>
          <a:blipFill>
            <a:blip r:embed="rId6"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395245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345992" y="345989"/>
            <a:ext cx="11837772" cy="2191723"/>
          </a:xfrm>
          <a:prstGeom prst="rect">
            <a:avLst/>
          </a:prstGeom>
        </p:spPr>
        <p:txBody>
          <a:bodyPr vert="horz" wrap="square" lIns="0" tIns="11526" rIns="0" bIns="0" rtlCol="0">
            <a:spAutoFit/>
          </a:bodyPr>
          <a:lstStyle/>
          <a:p>
            <a:pPr marL="11527" marR="70312">
              <a:spcBef>
                <a:spcPts val="91"/>
              </a:spcBef>
            </a:pPr>
            <a:r>
              <a:rPr sz="2000" b="1" spc="-5" dirty="0">
                <a:latin typeface="Comic Sans MS"/>
                <a:cs typeface="Comic Sans MS"/>
              </a:rPr>
              <a:t>Un pont est </a:t>
            </a:r>
            <a:r>
              <a:rPr sz="2000" b="1" dirty="0">
                <a:latin typeface="Comic Sans MS"/>
                <a:cs typeface="Comic Sans MS"/>
              </a:rPr>
              <a:t>un </a:t>
            </a:r>
            <a:r>
              <a:rPr sz="2000" b="1" spc="-5" dirty="0">
                <a:latin typeface="Comic Sans MS"/>
                <a:cs typeface="Comic Sans MS"/>
              </a:rPr>
              <a:t>OUVRAGE </a:t>
            </a:r>
            <a:r>
              <a:rPr sz="2000" b="1" dirty="0">
                <a:latin typeface="Comic Sans MS"/>
                <a:cs typeface="Comic Sans MS"/>
              </a:rPr>
              <a:t>D </a:t>
            </a:r>
            <a:r>
              <a:rPr sz="2000" b="1" spc="-5" dirty="0">
                <a:latin typeface="Comic Sans MS"/>
                <a:cs typeface="Comic Sans MS"/>
              </a:rPr>
              <a:t>’ART.</a:t>
            </a:r>
            <a:endParaRPr lang="fr-FR" sz="2000" b="1" spc="-5" dirty="0">
              <a:latin typeface="Comic Sans MS"/>
              <a:cs typeface="Comic Sans MS"/>
            </a:endParaRPr>
          </a:p>
          <a:p>
            <a:pPr marL="11527" marR="70312">
              <a:spcBef>
                <a:spcPts val="91"/>
              </a:spcBef>
            </a:pPr>
            <a:r>
              <a:rPr sz="2000" b="1" spc="-5" dirty="0">
                <a:latin typeface="Comic Sans MS"/>
                <a:cs typeface="Comic Sans MS"/>
              </a:rPr>
              <a:t> </a:t>
            </a:r>
            <a:endParaRPr lang="fr-FR" sz="2000" b="1" spc="-5" dirty="0">
              <a:latin typeface="Comic Sans MS"/>
              <a:cs typeface="Comic Sans MS"/>
            </a:endParaRPr>
          </a:p>
          <a:p>
            <a:pPr marL="11527" marR="70312">
              <a:spcBef>
                <a:spcPts val="91"/>
              </a:spcBef>
            </a:pPr>
            <a:r>
              <a:rPr sz="2000" b="1" dirty="0">
                <a:latin typeface="Comic Sans MS"/>
                <a:cs typeface="Comic Sans MS"/>
              </a:rPr>
              <a:t>Mis à </a:t>
            </a:r>
            <a:r>
              <a:rPr sz="2000" b="1" spc="-5" dirty="0">
                <a:latin typeface="Comic Sans MS"/>
                <a:cs typeface="Comic Sans MS"/>
              </a:rPr>
              <a:t>part </a:t>
            </a:r>
            <a:r>
              <a:rPr sz="2000" b="1" dirty="0">
                <a:latin typeface="Comic Sans MS"/>
                <a:cs typeface="Comic Sans MS"/>
              </a:rPr>
              <a:t>les </a:t>
            </a:r>
            <a:r>
              <a:rPr sz="2000" b="1" spc="-5" dirty="0">
                <a:latin typeface="Comic Sans MS"/>
                <a:cs typeface="Comic Sans MS"/>
              </a:rPr>
              <a:t>ponts  </a:t>
            </a:r>
            <a:r>
              <a:rPr sz="2000" b="1" dirty="0">
                <a:latin typeface="Comic Sans MS"/>
                <a:cs typeface="Comic Sans MS"/>
              </a:rPr>
              <a:t>types </a:t>
            </a:r>
            <a:r>
              <a:rPr sz="2000" b="1" spc="-5" dirty="0">
                <a:latin typeface="Comic Sans MS"/>
                <a:cs typeface="Comic Sans MS"/>
              </a:rPr>
              <a:t>autoroutier, </a:t>
            </a:r>
            <a:r>
              <a:rPr sz="2000" b="1" dirty="0">
                <a:latin typeface="Comic Sans MS"/>
                <a:cs typeface="Comic Sans MS"/>
              </a:rPr>
              <a:t>la </a:t>
            </a:r>
            <a:r>
              <a:rPr sz="2000" b="1" spc="-5" dirty="0">
                <a:latin typeface="Comic Sans MS"/>
                <a:cs typeface="Comic Sans MS"/>
              </a:rPr>
              <a:t>plupart sont des œuvres</a:t>
            </a:r>
            <a:r>
              <a:rPr sz="2000" b="1" spc="-27" dirty="0">
                <a:latin typeface="Comic Sans MS"/>
                <a:cs typeface="Comic Sans MS"/>
              </a:rPr>
              <a:t> </a:t>
            </a:r>
            <a:r>
              <a:rPr sz="2000" b="1" spc="-5" dirty="0">
                <a:latin typeface="Comic Sans MS"/>
                <a:cs typeface="Comic Sans MS"/>
              </a:rPr>
              <a:t>uniques.</a:t>
            </a:r>
            <a:endParaRPr sz="2000" dirty="0">
              <a:latin typeface="Comic Sans MS"/>
              <a:cs typeface="Comic Sans MS"/>
            </a:endParaRPr>
          </a:p>
          <a:p>
            <a:pPr marL="11527" marR="4611"/>
            <a:r>
              <a:rPr sz="2000" spc="-5" dirty="0">
                <a:latin typeface="Comic Sans MS"/>
                <a:cs typeface="Comic Sans MS"/>
              </a:rPr>
              <a:t>Uniques par </a:t>
            </a:r>
            <a:r>
              <a:rPr sz="2000" dirty="0">
                <a:latin typeface="Comic Sans MS"/>
                <a:cs typeface="Comic Sans MS"/>
              </a:rPr>
              <a:t>leur </a:t>
            </a:r>
            <a:r>
              <a:rPr sz="2000" b="1" spc="-5" dirty="0">
                <a:latin typeface="Comic Sans MS"/>
                <a:cs typeface="Comic Sans MS"/>
              </a:rPr>
              <a:t>architecture</a:t>
            </a:r>
            <a:r>
              <a:rPr sz="2000" spc="-5" dirty="0">
                <a:latin typeface="Comic Sans MS"/>
                <a:cs typeface="Comic Sans MS"/>
              </a:rPr>
              <a:t>, uniques par </a:t>
            </a:r>
            <a:r>
              <a:rPr sz="2000" dirty="0">
                <a:latin typeface="Comic Sans MS"/>
                <a:cs typeface="Comic Sans MS"/>
              </a:rPr>
              <a:t>leur </a:t>
            </a:r>
            <a:r>
              <a:rPr sz="2000" b="1" spc="-5" dirty="0">
                <a:latin typeface="Comic Sans MS"/>
                <a:cs typeface="Comic Sans MS"/>
              </a:rPr>
              <a:t>mode de  construction</a:t>
            </a:r>
            <a:r>
              <a:rPr sz="2000" spc="-5" dirty="0">
                <a:latin typeface="Comic Sans MS"/>
                <a:cs typeface="Comic Sans MS"/>
              </a:rPr>
              <a:t>, uniques par </a:t>
            </a:r>
            <a:r>
              <a:rPr sz="2000" dirty="0">
                <a:latin typeface="Comic Sans MS"/>
                <a:cs typeface="Comic Sans MS"/>
              </a:rPr>
              <a:t>leur</a:t>
            </a:r>
            <a:r>
              <a:rPr sz="2000" spc="5" dirty="0">
                <a:latin typeface="Comic Sans MS"/>
                <a:cs typeface="Comic Sans MS"/>
              </a:rPr>
              <a:t> </a:t>
            </a:r>
            <a:r>
              <a:rPr sz="2000" b="1" spc="-5" dirty="0">
                <a:latin typeface="Comic Sans MS"/>
                <a:cs typeface="Comic Sans MS"/>
              </a:rPr>
              <a:t>typologie</a:t>
            </a:r>
            <a:r>
              <a:rPr sz="2000" spc="-5" dirty="0">
                <a:latin typeface="Comic Sans MS"/>
                <a:cs typeface="Comic Sans MS"/>
              </a:rPr>
              <a:t>.</a:t>
            </a:r>
            <a:endParaRPr sz="2000" dirty="0">
              <a:latin typeface="Comic Sans MS"/>
              <a:cs typeface="Comic Sans MS"/>
            </a:endParaRPr>
          </a:p>
          <a:p>
            <a:pPr marL="11527" marR="235140"/>
            <a:endParaRPr lang="fr-FR" sz="2000" b="1" spc="-5" dirty="0">
              <a:latin typeface="Comic Sans MS"/>
              <a:cs typeface="Comic Sans MS"/>
            </a:endParaRPr>
          </a:p>
          <a:p>
            <a:pPr marL="11527" marR="235140"/>
            <a:r>
              <a:rPr sz="2000" spc="-5" dirty="0">
                <a:latin typeface="Comic Sans MS"/>
                <a:cs typeface="Comic Sans MS"/>
              </a:rPr>
              <a:t>Nous allons tenter ici </a:t>
            </a:r>
            <a:r>
              <a:rPr sz="2000" dirty="0">
                <a:latin typeface="Comic Sans MS"/>
                <a:cs typeface="Comic Sans MS"/>
              </a:rPr>
              <a:t>d </a:t>
            </a:r>
            <a:r>
              <a:rPr sz="2000" spc="-5" dirty="0">
                <a:latin typeface="Comic Sans MS"/>
                <a:cs typeface="Comic Sans MS"/>
              </a:rPr>
              <a:t>’en décrire </a:t>
            </a:r>
            <a:r>
              <a:rPr sz="2000" dirty="0">
                <a:latin typeface="Comic Sans MS"/>
                <a:cs typeface="Comic Sans MS"/>
              </a:rPr>
              <a:t>quelques uns </a:t>
            </a:r>
            <a:r>
              <a:rPr sz="2000" spc="-5" dirty="0">
                <a:latin typeface="Comic Sans MS"/>
                <a:cs typeface="Comic Sans MS"/>
              </a:rPr>
              <a:t>après  avoir mis </a:t>
            </a:r>
            <a:r>
              <a:rPr sz="2000" dirty="0">
                <a:latin typeface="Comic Sans MS"/>
                <a:cs typeface="Comic Sans MS"/>
              </a:rPr>
              <a:t>en </a:t>
            </a:r>
            <a:r>
              <a:rPr sz="2000" spc="-5" dirty="0">
                <a:latin typeface="Comic Sans MS"/>
                <a:cs typeface="Comic Sans MS"/>
              </a:rPr>
              <a:t>évidence </a:t>
            </a:r>
            <a:r>
              <a:rPr sz="2000" dirty="0">
                <a:latin typeface="Comic Sans MS"/>
                <a:cs typeface="Comic Sans MS"/>
              </a:rPr>
              <a:t>les </a:t>
            </a:r>
            <a:r>
              <a:rPr sz="2000" spc="-5" dirty="0">
                <a:latin typeface="Comic Sans MS"/>
                <a:cs typeface="Comic Sans MS"/>
              </a:rPr>
              <a:t>problèmes communs </a:t>
            </a:r>
            <a:r>
              <a:rPr sz="2000" dirty="0">
                <a:latin typeface="Comic Sans MS"/>
                <a:cs typeface="Comic Sans MS"/>
              </a:rPr>
              <a:t>à</a:t>
            </a:r>
            <a:r>
              <a:rPr sz="2000" spc="-32" dirty="0">
                <a:latin typeface="Comic Sans MS"/>
                <a:cs typeface="Comic Sans MS"/>
              </a:rPr>
              <a:t> </a:t>
            </a:r>
            <a:r>
              <a:rPr sz="2000" spc="-5" dirty="0">
                <a:latin typeface="Comic Sans MS"/>
                <a:cs typeface="Comic Sans MS"/>
              </a:rPr>
              <a:t>tous.</a:t>
            </a:r>
            <a:endParaRPr sz="2000" dirty="0">
              <a:latin typeface="Comic Sans MS"/>
              <a:cs typeface="Comic Sans MS"/>
            </a:endParaRPr>
          </a:p>
        </p:txBody>
      </p:sp>
      <p:sp>
        <p:nvSpPr>
          <p:cNvPr id="4" name="object 4"/>
          <p:cNvSpPr/>
          <p:nvPr/>
        </p:nvSpPr>
        <p:spPr>
          <a:xfrm>
            <a:off x="518984" y="2882347"/>
            <a:ext cx="5414677" cy="3864441"/>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799440" y="2743197"/>
            <a:ext cx="4173360" cy="3966522"/>
          </a:xfrm>
          <a:prstGeom prst="rect">
            <a:avLst/>
          </a:prstGeom>
          <a:blipFill>
            <a:blip r:embed="rId3" cstate="print"/>
            <a:stretch>
              <a:fillRect/>
            </a:stretch>
          </a:blipFill>
        </p:spPr>
        <p:txBody>
          <a:bodyPr wrap="square" lIns="0" tIns="0" rIns="0" bIns="0" rtlCol="0"/>
          <a:lstStyle/>
          <a:p>
            <a:endParaRPr sz="1634"/>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1507" y="220660"/>
            <a:ext cx="5379208" cy="825759"/>
          </a:xfrm>
          <a:prstGeom prst="rect">
            <a:avLst/>
          </a:prstGeom>
        </p:spPr>
        <p:txBody>
          <a:bodyPr vert="horz" wrap="square" lIns="0" tIns="131973" rIns="0" bIns="0" rtlCol="0" anchor="ctr">
            <a:spAutoFit/>
          </a:bodyPr>
          <a:lstStyle/>
          <a:p>
            <a:pPr marR="269144" algn="ctr">
              <a:lnSpc>
                <a:spcPct val="100000"/>
              </a:lnSpc>
              <a:spcBef>
                <a:spcPts val="1039"/>
              </a:spcBef>
            </a:pPr>
            <a:r>
              <a:rPr sz="2000" spc="-5" dirty="0"/>
              <a:t>Les ponts caisson</a:t>
            </a:r>
            <a:endParaRPr sz="2000" dirty="0"/>
          </a:p>
          <a:p>
            <a:pPr marL="11527">
              <a:lnSpc>
                <a:spcPct val="100000"/>
              </a:lnSpc>
              <a:spcBef>
                <a:spcPts val="631"/>
              </a:spcBef>
            </a:pPr>
            <a:r>
              <a:rPr sz="2000" spc="-5" dirty="0">
                <a:solidFill>
                  <a:srgbClr val="FF9900"/>
                </a:solidFill>
              </a:rPr>
              <a:t>Exemple du pont sur </a:t>
            </a:r>
            <a:r>
              <a:rPr sz="2000" dirty="0">
                <a:solidFill>
                  <a:srgbClr val="FF9900"/>
                </a:solidFill>
              </a:rPr>
              <a:t>le Vecchio -</a:t>
            </a:r>
            <a:r>
              <a:rPr sz="2000" spc="-41" dirty="0">
                <a:solidFill>
                  <a:srgbClr val="FF9900"/>
                </a:solidFill>
              </a:rPr>
              <a:t> </a:t>
            </a:r>
            <a:r>
              <a:rPr sz="2000" spc="-5" dirty="0">
                <a:solidFill>
                  <a:srgbClr val="FF9900"/>
                </a:solidFill>
              </a:rPr>
              <a:t>Corse</a:t>
            </a:r>
            <a:endParaRPr sz="2000" dirty="0"/>
          </a:p>
        </p:txBody>
      </p:sp>
      <p:grpSp>
        <p:nvGrpSpPr>
          <p:cNvPr id="3" name="object 3"/>
          <p:cNvGrpSpPr/>
          <p:nvPr/>
        </p:nvGrpSpPr>
        <p:grpSpPr>
          <a:xfrm>
            <a:off x="1878905" y="225468"/>
            <a:ext cx="9407046" cy="6501008"/>
            <a:chOff x="704311" y="1102141"/>
            <a:chExt cx="9408973" cy="6298554"/>
          </a:xfrm>
        </p:grpSpPr>
        <p:sp>
          <p:nvSpPr>
            <p:cNvPr id="4" name="object 4"/>
            <p:cNvSpPr/>
            <p:nvPr/>
          </p:nvSpPr>
          <p:spPr>
            <a:xfrm>
              <a:off x="704311" y="3797807"/>
              <a:ext cx="8815996" cy="3602888"/>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4639907" y="1102141"/>
              <a:ext cx="5473377" cy="2660614"/>
            </a:xfrm>
            <a:prstGeom prst="rect">
              <a:avLst/>
            </a:prstGeom>
            <a:blipFill>
              <a:blip r:embed="rId3" cstate="print"/>
              <a:stretch>
                <a:fillRect/>
              </a:stretch>
            </a:blipFill>
          </p:spPr>
          <p:txBody>
            <a:bodyPr wrap="square" lIns="0" tIns="0" rIns="0" bIns="0" rtlCol="0"/>
            <a:lstStyle/>
            <a:p>
              <a:endParaRPr sz="1634"/>
            </a:p>
          </p:txBody>
        </p:sp>
      </p:grpSp>
    </p:spTree>
    <p:extLst>
      <p:ext uri="{BB962C8B-B14F-4D97-AF65-F5344CB8AC3E}">
        <p14:creationId xmlns:p14="http://schemas.microsoft.com/office/powerpoint/2010/main" val="32914749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247" y="57822"/>
            <a:ext cx="5379208" cy="825759"/>
          </a:xfrm>
          <a:prstGeom prst="rect">
            <a:avLst/>
          </a:prstGeom>
        </p:spPr>
        <p:txBody>
          <a:bodyPr vert="horz" wrap="square" lIns="0" tIns="131973" rIns="0" bIns="0" rtlCol="0" anchor="ctr">
            <a:spAutoFit/>
          </a:bodyPr>
          <a:lstStyle/>
          <a:p>
            <a:pPr marR="269144" algn="ctr">
              <a:lnSpc>
                <a:spcPct val="100000"/>
              </a:lnSpc>
              <a:spcBef>
                <a:spcPts val="1039"/>
              </a:spcBef>
            </a:pPr>
            <a:r>
              <a:rPr sz="2000" spc="-5" dirty="0"/>
              <a:t>Les ponts caisson</a:t>
            </a:r>
            <a:endParaRPr sz="2000" dirty="0"/>
          </a:p>
          <a:p>
            <a:pPr marL="11527">
              <a:lnSpc>
                <a:spcPct val="100000"/>
              </a:lnSpc>
              <a:spcBef>
                <a:spcPts val="631"/>
              </a:spcBef>
            </a:pPr>
            <a:r>
              <a:rPr sz="2000" spc="-5" dirty="0">
                <a:solidFill>
                  <a:srgbClr val="FF9900"/>
                </a:solidFill>
              </a:rPr>
              <a:t>Exemple du pont sur </a:t>
            </a:r>
            <a:r>
              <a:rPr sz="2000" dirty="0">
                <a:solidFill>
                  <a:srgbClr val="FF9900"/>
                </a:solidFill>
              </a:rPr>
              <a:t>le Vecchio -</a:t>
            </a:r>
            <a:r>
              <a:rPr sz="2000" spc="-41" dirty="0">
                <a:solidFill>
                  <a:srgbClr val="FF9900"/>
                </a:solidFill>
              </a:rPr>
              <a:t> </a:t>
            </a:r>
            <a:r>
              <a:rPr sz="2000" spc="-5" dirty="0">
                <a:solidFill>
                  <a:srgbClr val="FF9900"/>
                </a:solidFill>
              </a:rPr>
              <a:t>Corse</a:t>
            </a:r>
            <a:endParaRPr sz="2000" dirty="0"/>
          </a:p>
        </p:txBody>
      </p:sp>
      <p:grpSp>
        <p:nvGrpSpPr>
          <p:cNvPr id="3" name="object 3"/>
          <p:cNvGrpSpPr/>
          <p:nvPr/>
        </p:nvGrpSpPr>
        <p:grpSpPr>
          <a:xfrm>
            <a:off x="1946052" y="901875"/>
            <a:ext cx="8826331" cy="5503382"/>
            <a:chOff x="774073" y="1853184"/>
            <a:chExt cx="9143996" cy="5204459"/>
          </a:xfrm>
        </p:grpSpPr>
        <p:sp>
          <p:nvSpPr>
            <p:cNvPr id="4" name="object 4"/>
            <p:cNvSpPr/>
            <p:nvPr/>
          </p:nvSpPr>
          <p:spPr>
            <a:xfrm>
              <a:off x="774073" y="1856232"/>
              <a:ext cx="4543042" cy="5201411"/>
            </a:xfrm>
            <a:prstGeom prst="rect">
              <a:avLst/>
            </a:prstGeom>
            <a:blipFill>
              <a:blip r:embed="rId2" cstate="print"/>
              <a:stretch>
                <a:fillRect/>
              </a:stretch>
            </a:blipFill>
          </p:spPr>
          <p:txBody>
            <a:bodyPr wrap="square" lIns="0" tIns="0" rIns="0" bIns="0" rtlCol="0"/>
            <a:lstStyle/>
            <a:p>
              <a:endParaRPr sz="1634" dirty="0"/>
            </a:p>
          </p:txBody>
        </p:sp>
        <p:sp>
          <p:nvSpPr>
            <p:cNvPr id="5" name="object 5"/>
            <p:cNvSpPr/>
            <p:nvPr/>
          </p:nvSpPr>
          <p:spPr>
            <a:xfrm>
              <a:off x="5361310" y="1853184"/>
              <a:ext cx="4556759" cy="3784091"/>
            </a:xfrm>
            <a:prstGeom prst="rect">
              <a:avLst/>
            </a:prstGeom>
            <a:blipFill>
              <a:blip r:embed="rId3" cstate="print"/>
              <a:stretch>
                <a:fillRect/>
              </a:stretch>
            </a:blipFill>
          </p:spPr>
          <p:txBody>
            <a:bodyPr wrap="square" lIns="0" tIns="0" rIns="0" bIns="0" rtlCol="0"/>
            <a:lstStyle/>
            <a:p>
              <a:endParaRPr sz="1634"/>
            </a:p>
          </p:txBody>
        </p:sp>
      </p:grpSp>
    </p:spTree>
    <p:extLst>
      <p:ext uri="{BB962C8B-B14F-4D97-AF65-F5344CB8AC3E}">
        <p14:creationId xmlns:p14="http://schemas.microsoft.com/office/powerpoint/2010/main" val="41942721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7140" y="139509"/>
            <a:ext cx="3445136" cy="380970"/>
          </a:xfrm>
          <a:prstGeom prst="rect">
            <a:avLst/>
          </a:prstGeom>
        </p:spPr>
        <p:txBody>
          <a:bodyPr vert="horz" wrap="square" lIns="0" tIns="11526" rIns="0" bIns="0" rtlCol="0">
            <a:spAutoFit/>
          </a:bodyPr>
          <a:lstStyle/>
          <a:p>
            <a:pPr marL="11527">
              <a:spcBef>
                <a:spcPts val="91"/>
              </a:spcBef>
            </a:pPr>
            <a:r>
              <a:rPr sz="2400" b="1" spc="-5" dirty="0">
                <a:solidFill>
                  <a:srgbClr val="FF0000"/>
                </a:solidFill>
                <a:latin typeface="Comic Sans MS"/>
                <a:cs typeface="Comic Sans MS"/>
              </a:rPr>
              <a:t>Les ponts </a:t>
            </a:r>
            <a:r>
              <a:rPr sz="2400" b="1" dirty="0">
                <a:solidFill>
                  <a:srgbClr val="FF0000"/>
                </a:solidFill>
                <a:latin typeface="Comic Sans MS"/>
                <a:cs typeface="Comic Sans MS"/>
              </a:rPr>
              <a:t>en</a:t>
            </a:r>
            <a:r>
              <a:rPr sz="2400" b="1" spc="-59" dirty="0">
                <a:solidFill>
                  <a:srgbClr val="FF0000"/>
                </a:solidFill>
                <a:latin typeface="Comic Sans MS"/>
                <a:cs typeface="Comic Sans MS"/>
              </a:rPr>
              <a:t> </a:t>
            </a:r>
            <a:r>
              <a:rPr sz="2400" b="1" spc="-5" dirty="0">
                <a:solidFill>
                  <a:srgbClr val="FF0000"/>
                </a:solidFill>
                <a:latin typeface="Comic Sans MS"/>
                <a:cs typeface="Comic Sans MS"/>
              </a:rPr>
              <a:t>Arc</a:t>
            </a:r>
            <a:endParaRPr sz="2400" dirty="0">
              <a:latin typeface="Comic Sans MS"/>
              <a:cs typeface="Comic Sans MS"/>
            </a:endParaRPr>
          </a:p>
        </p:txBody>
      </p:sp>
      <p:sp>
        <p:nvSpPr>
          <p:cNvPr id="3" name="object 3"/>
          <p:cNvSpPr txBox="1"/>
          <p:nvPr/>
        </p:nvSpPr>
        <p:spPr>
          <a:xfrm>
            <a:off x="209986" y="571785"/>
            <a:ext cx="11049000" cy="319415"/>
          </a:xfrm>
          <a:prstGeom prst="rect">
            <a:avLst/>
          </a:prstGeom>
        </p:spPr>
        <p:txBody>
          <a:bodyPr vert="horz" wrap="square" lIns="0" tIns="11526" rIns="0" bIns="0" rtlCol="0">
            <a:spAutoFit/>
          </a:bodyPr>
          <a:lstStyle/>
          <a:p>
            <a:pPr marL="11527" marR="4611">
              <a:spcBef>
                <a:spcPts val="91"/>
              </a:spcBef>
            </a:pPr>
            <a:r>
              <a:rPr sz="2000" spc="-5" dirty="0">
                <a:latin typeface="Comic Sans MS"/>
                <a:cs typeface="Comic Sans MS"/>
              </a:rPr>
              <a:t>Après </a:t>
            </a:r>
            <a:r>
              <a:rPr sz="2000" dirty="0">
                <a:latin typeface="Comic Sans MS"/>
                <a:cs typeface="Comic Sans MS"/>
              </a:rPr>
              <a:t>la </a:t>
            </a:r>
            <a:r>
              <a:rPr sz="2000" spc="-5" dirty="0">
                <a:latin typeface="Comic Sans MS"/>
                <a:cs typeface="Comic Sans MS"/>
              </a:rPr>
              <a:t>pierre, </a:t>
            </a:r>
            <a:r>
              <a:rPr sz="2000" dirty="0">
                <a:latin typeface="Comic Sans MS"/>
                <a:cs typeface="Comic Sans MS"/>
              </a:rPr>
              <a:t>l </a:t>
            </a:r>
            <a:r>
              <a:rPr sz="2000" spc="-5" dirty="0">
                <a:latin typeface="Comic Sans MS"/>
                <a:cs typeface="Comic Sans MS"/>
              </a:rPr>
              <a:t>’acier, puis </a:t>
            </a:r>
            <a:r>
              <a:rPr sz="2000" dirty="0">
                <a:latin typeface="Comic Sans MS"/>
                <a:cs typeface="Comic Sans MS"/>
              </a:rPr>
              <a:t>le </a:t>
            </a:r>
            <a:r>
              <a:rPr sz="2000" spc="-5" dirty="0">
                <a:latin typeface="Comic Sans MS"/>
                <a:cs typeface="Comic Sans MS"/>
              </a:rPr>
              <a:t>béton armé ont permis  </a:t>
            </a:r>
            <a:r>
              <a:rPr sz="2000" dirty="0">
                <a:latin typeface="Comic Sans MS"/>
                <a:cs typeface="Comic Sans MS"/>
              </a:rPr>
              <a:t>la </a:t>
            </a:r>
            <a:r>
              <a:rPr sz="2000" spc="-5" dirty="0">
                <a:latin typeface="Comic Sans MS"/>
                <a:cs typeface="Comic Sans MS"/>
              </a:rPr>
              <a:t>réalisation </a:t>
            </a:r>
            <a:r>
              <a:rPr sz="2000" dirty="0">
                <a:latin typeface="Comic Sans MS"/>
                <a:cs typeface="Comic Sans MS"/>
              </a:rPr>
              <a:t>d </a:t>
            </a:r>
            <a:r>
              <a:rPr sz="2000" spc="-5" dirty="0">
                <a:latin typeface="Comic Sans MS"/>
                <a:cs typeface="Comic Sans MS"/>
              </a:rPr>
              <a:t>’arcs de grande</a:t>
            </a:r>
            <a:r>
              <a:rPr sz="2000" spc="-18" dirty="0">
                <a:latin typeface="Comic Sans MS"/>
                <a:cs typeface="Comic Sans MS"/>
              </a:rPr>
              <a:t> </a:t>
            </a:r>
            <a:r>
              <a:rPr sz="2000" spc="-5" dirty="0">
                <a:latin typeface="Comic Sans MS"/>
                <a:cs typeface="Comic Sans MS"/>
              </a:rPr>
              <a:t>portée.</a:t>
            </a:r>
            <a:endParaRPr sz="2000" dirty="0">
              <a:latin typeface="Comic Sans MS"/>
              <a:cs typeface="Comic Sans MS"/>
            </a:endParaRPr>
          </a:p>
        </p:txBody>
      </p:sp>
      <p:sp>
        <p:nvSpPr>
          <p:cNvPr id="4" name="object 4"/>
          <p:cNvSpPr txBox="1"/>
          <p:nvPr/>
        </p:nvSpPr>
        <p:spPr>
          <a:xfrm>
            <a:off x="5837711" y="6578076"/>
            <a:ext cx="171219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Gorges du</a:t>
            </a:r>
            <a:r>
              <a:rPr sz="1452" spc="-36" dirty="0">
                <a:latin typeface="Comic Sans MS"/>
                <a:cs typeface="Comic Sans MS"/>
              </a:rPr>
              <a:t> </a:t>
            </a:r>
            <a:r>
              <a:rPr sz="1452" spc="-9" dirty="0">
                <a:latin typeface="Comic Sans MS"/>
                <a:cs typeface="Comic Sans MS"/>
              </a:rPr>
              <a:t>VERDON</a:t>
            </a:r>
            <a:endParaRPr sz="1452" dirty="0">
              <a:latin typeface="Comic Sans MS"/>
              <a:cs typeface="Comic Sans MS"/>
            </a:endParaRPr>
          </a:p>
        </p:txBody>
      </p:sp>
      <p:sp>
        <p:nvSpPr>
          <p:cNvPr id="5" name="object 5"/>
          <p:cNvSpPr/>
          <p:nvPr/>
        </p:nvSpPr>
        <p:spPr>
          <a:xfrm>
            <a:off x="2184400" y="1114816"/>
            <a:ext cx="7949156" cy="5349484"/>
          </a:xfrm>
          <a:prstGeom prst="rect">
            <a:avLst/>
          </a:prstGeom>
          <a:blipFill>
            <a:blip r:embed="rId2" cstate="print"/>
            <a:stretch>
              <a:fillRect/>
            </a:stretch>
          </a:blipFill>
        </p:spPr>
        <p:txBody>
          <a:bodyPr wrap="square" lIns="0" tIns="0" rIns="0" bIns="0" rtlCol="0"/>
          <a:lstStyle/>
          <a:p>
            <a:endParaRPr sz="1634"/>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98501" y="206833"/>
            <a:ext cx="5041899" cy="2063482"/>
          </a:xfrm>
          <a:prstGeom prst="rect">
            <a:avLst/>
          </a:prstGeom>
        </p:spPr>
        <p:txBody>
          <a:bodyPr vert="horz" wrap="square" lIns="0" tIns="11526" rIns="0" bIns="0" rtlCol="0">
            <a:spAutoFit/>
          </a:bodyPr>
          <a:lstStyle/>
          <a:p>
            <a:pPr marL="11527" marR="73193">
              <a:spcBef>
                <a:spcPts val="91"/>
              </a:spcBef>
            </a:pPr>
            <a:r>
              <a:rPr dirty="0">
                <a:latin typeface="Comic Sans MS"/>
                <a:cs typeface="Comic Sans MS"/>
              </a:rPr>
              <a:t>L </a:t>
            </a:r>
            <a:r>
              <a:rPr spc="-5" dirty="0">
                <a:latin typeface="Comic Sans MS"/>
                <a:cs typeface="Comic Sans MS"/>
              </a:rPr>
              <a:t>’Arc travaille</a:t>
            </a:r>
            <a:r>
              <a:rPr spc="-77" dirty="0">
                <a:latin typeface="Comic Sans MS"/>
                <a:cs typeface="Comic Sans MS"/>
              </a:rPr>
              <a:t> </a:t>
            </a:r>
            <a:r>
              <a:rPr dirty="0">
                <a:latin typeface="Comic Sans MS"/>
                <a:cs typeface="Comic Sans MS"/>
              </a:rPr>
              <a:t>uniquement  en</a:t>
            </a:r>
            <a:r>
              <a:rPr spc="-14" dirty="0">
                <a:latin typeface="Comic Sans MS"/>
                <a:cs typeface="Comic Sans MS"/>
              </a:rPr>
              <a:t> </a:t>
            </a:r>
            <a:r>
              <a:rPr spc="-5" dirty="0">
                <a:latin typeface="Comic Sans MS"/>
                <a:cs typeface="Comic Sans MS"/>
              </a:rPr>
              <a:t>compression.</a:t>
            </a:r>
            <a:endParaRPr dirty="0">
              <a:latin typeface="Comic Sans MS"/>
              <a:cs typeface="Comic Sans MS"/>
            </a:endParaRPr>
          </a:p>
          <a:p>
            <a:pPr marL="11527" marR="174050">
              <a:spcBef>
                <a:spcPts val="2614"/>
              </a:spcBef>
            </a:pPr>
            <a:r>
              <a:rPr spc="-5" dirty="0">
                <a:latin typeface="Comic Sans MS"/>
                <a:cs typeface="Comic Sans MS"/>
              </a:rPr>
              <a:t>Le tablier repose sur des  potelets </a:t>
            </a:r>
            <a:r>
              <a:rPr dirty="0">
                <a:latin typeface="Comic Sans MS"/>
                <a:cs typeface="Comic Sans MS"/>
              </a:rPr>
              <a:t>qui</a:t>
            </a:r>
            <a:r>
              <a:rPr spc="-45" dirty="0">
                <a:latin typeface="Comic Sans MS"/>
                <a:cs typeface="Comic Sans MS"/>
              </a:rPr>
              <a:t> </a:t>
            </a:r>
            <a:r>
              <a:rPr spc="-5" dirty="0">
                <a:latin typeface="Comic Sans MS"/>
                <a:cs typeface="Comic Sans MS"/>
              </a:rPr>
              <a:t>transmettent  </a:t>
            </a:r>
            <a:r>
              <a:rPr dirty="0">
                <a:latin typeface="Comic Sans MS"/>
                <a:cs typeface="Comic Sans MS"/>
              </a:rPr>
              <a:t>les </a:t>
            </a:r>
            <a:r>
              <a:rPr spc="-5" dirty="0">
                <a:latin typeface="Comic Sans MS"/>
                <a:cs typeface="Comic Sans MS"/>
              </a:rPr>
              <a:t>charges </a:t>
            </a:r>
            <a:r>
              <a:rPr dirty="0">
                <a:latin typeface="Comic Sans MS"/>
                <a:cs typeface="Comic Sans MS"/>
              </a:rPr>
              <a:t>à l</a:t>
            </a:r>
            <a:r>
              <a:rPr spc="-59" dirty="0">
                <a:latin typeface="Comic Sans MS"/>
                <a:cs typeface="Comic Sans MS"/>
              </a:rPr>
              <a:t> </a:t>
            </a:r>
            <a:r>
              <a:rPr spc="-5" dirty="0">
                <a:latin typeface="Comic Sans MS"/>
                <a:cs typeface="Comic Sans MS"/>
              </a:rPr>
              <a:t>’arc.</a:t>
            </a:r>
            <a:endParaRPr dirty="0">
              <a:latin typeface="Comic Sans MS"/>
              <a:cs typeface="Comic Sans MS"/>
            </a:endParaRPr>
          </a:p>
          <a:p>
            <a:pPr marL="11527" marR="4611">
              <a:spcBef>
                <a:spcPts val="2614"/>
              </a:spcBef>
            </a:pPr>
            <a:r>
              <a:rPr spc="-5" dirty="0">
                <a:latin typeface="Comic Sans MS"/>
                <a:cs typeface="Comic Sans MS"/>
              </a:rPr>
              <a:t>Le pont </a:t>
            </a:r>
            <a:r>
              <a:rPr dirty="0">
                <a:latin typeface="Comic Sans MS"/>
                <a:cs typeface="Comic Sans MS"/>
              </a:rPr>
              <a:t>à </a:t>
            </a:r>
            <a:r>
              <a:rPr spc="-5" dirty="0">
                <a:latin typeface="Comic Sans MS"/>
                <a:cs typeface="Comic Sans MS"/>
              </a:rPr>
              <a:t>donc </a:t>
            </a:r>
            <a:r>
              <a:rPr dirty="0">
                <a:latin typeface="Comic Sans MS"/>
                <a:cs typeface="Comic Sans MS"/>
              </a:rPr>
              <a:t>une </a:t>
            </a:r>
            <a:r>
              <a:rPr spc="-5" dirty="0">
                <a:latin typeface="Comic Sans MS"/>
                <a:cs typeface="Comic Sans MS"/>
              </a:rPr>
              <a:t>grande  portée, mais pas </a:t>
            </a:r>
            <a:r>
              <a:rPr dirty="0">
                <a:latin typeface="Comic Sans MS"/>
                <a:cs typeface="Comic Sans MS"/>
              </a:rPr>
              <a:t>le </a:t>
            </a:r>
            <a:r>
              <a:rPr spc="-5" dirty="0">
                <a:latin typeface="Comic Sans MS"/>
                <a:cs typeface="Comic Sans MS"/>
              </a:rPr>
              <a:t>tablier</a:t>
            </a:r>
            <a:r>
              <a:rPr spc="-73" dirty="0">
                <a:latin typeface="Comic Sans MS"/>
                <a:cs typeface="Comic Sans MS"/>
              </a:rPr>
              <a:t> </a:t>
            </a:r>
            <a:r>
              <a:rPr dirty="0">
                <a:latin typeface="Comic Sans MS"/>
                <a:cs typeface="Comic Sans MS"/>
              </a:rPr>
              <a:t>!</a:t>
            </a:r>
          </a:p>
        </p:txBody>
      </p:sp>
      <p:grpSp>
        <p:nvGrpSpPr>
          <p:cNvPr id="4" name="object 4"/>
          <p:cNvGrpSpPr/>
          <p:nvPr/>
        </p:nvGrpSpPr>
        <p:grpSpPr>
          <a:xfrm>
            <a:off x="5853377" y="241300"/>
            <a:ext cx="6237023" cy="4325261"/>
            <a:chOff x="5130774" y="2098547"/>
            <a:chExt cx="4577226" cy="2959340"/>
          </a:xfrm>
        </p:grpSpPr>
        <p:sp>
          <p:nvSpPr>
            <p:cNvPr id="5" name="object 5"/>
            <p:cNvSpPr/>
            <p:nvPr/>
          </p:nvSpPr>
          <p:spPr>
            <a:xfrm>
              <a:off x="5130774" y="2098547"/>
              <a:ext cx="4577226" cy="2945682"/>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6400970" y="3300207"/>
              <a:ext cx="2597150" cy="1757680"/>
            </a:xfrm>
            <a:custGeom>
              <a:avLst/>
              <a:gdLst/>
              <a:ahLst/>
              <a:cxnLst/>
              <a:rect l="l" t="t" r="r" b="b"/>
              <a:pathLst>
                <a:path w="2597150" h="1757679">
                  <a:moveTo>
                    <a:pt x="126492" y="16764"/>
                  </a:moveTo>
                  <a:lnTo>
                    <a:pt x="0" y="0"/>
                  </a:lnTo>
                  <a:lnTo>
                    <a:pt x="62484" y="111252"/>
                  </a:lnTo>
                  <a:lnTo>
                    <a:pt x="68580" y="102253"/>
                  </a:lnTo>
                  <a:lnTo>
                    <a:pt x="68580" y="68580"/>
                  </a:lnTo>
                  <a:lnTo>
                    <a:pt x="89916" y="38100"/>
                  </a:lnTo>
                  <a:lnTo>
                    <a:pt x="105083" y="48366"/>
                  </a:lnTo>
                  <a:lnTo>
                    <a:pt x="126492" y="16764"/>
                  </a:lnTo>
                  <a:close/>
                </a:path>
                <a:path w="2597150" h="1757679">
                  <a:moveTo>
                    <a:pt x="105083" y="48366"/>
                  </a:moveTo>
                  <a:lnTo>
                    <a:pt x="89916" y="38100"/>
                  </a:lnTo>
                  <a:lnTo>
                    <a:pt x="68580" y="68580"/>
                  </a:lnTo>
                  <a:lnTo>
                    <a:pt x="84215" y="79172"/>
                  </a:lnTo>
                  <a:lnTo>
                    <a:pt x="105083" y="48366"/>
                  </a:lnTo>
                  <a:close/>
                </a:path>
                <a:path w="2597150" h="1757679">
                  <a:moveTo>
                    <a:pt x="84215" y="79172"/>
                  </a:moveTo>
                  <a:lnTo>
                    <a:pt x="68580" y="68580"/>
                  </a:lnTo>
                  <a:lnTo>
                    <a:pt x="68580" y="102253"/>
                  </a:lnTo>
                  <a:lnTo>
                    <a:pt x="84215" y="79172"/>
                  </a:lnTo>
                  <a:close/>
                </a:path>
                <a:path w="2597150" h="1757679">
                  <a:moveTo>
                    <a:pt x="2512676" y="1678005"/>
                  </a:moveTo>
                  <a:lnTo>
                    <a:pt x="105083" y="48366"/>
                  </a:lnTo>
                  <a:lnTo>
                    <a:pt x="84215" y="79172"/>
                  </a:lnTo>
                  <a:lnTo>
                    <a:pt x="2491109" y="1709843"/>
                  </a:lnTo>
                  <a:lnTo>
                    <a:pt x="2512676" y="1678005"/>
                  </a:lnTo>
                  <a:close/>
                </a:path>
                <a:path w="2597150" h="1757679">
                  <a:moveTo>
                    <a:pt x="2528316" y="1748083"/>
                  </a:moveTo>
                  <a:lnTo>
                    <a:pt x="2528316" y="1688592"/>
                  </a:lnTo>
                  <a:lnTo>
                    <a:pt x="2506980" y="1720596"/>
                  </a:lnTo>
                  <a:lnTo>
                    <a:pt x="2491109" y="1709843"/>
                  </a:lnTo>
                  <a:lnTo>
                    <a:pt x="2470404" y="1740408"/>
                  </a:lnTo>
                  <a:lnTo>
                    <a:pt x="2528316" y="1748083"/>
                  </a:lnTo>
                  <a:close/>
                </a:path>
                <a:path w="2597150" h="1757679">
                  <a:moveTo>
                    <a:pt x="2528316" y="1688592"/>
                  </a:moveTo>
                  <a:lnTo>
                    <a:pt x="2512676" y="1678005"/>
                  </a:lnTo>
                  <a:lnTo>
                    <a:pt x="2491109" y="1709843"/>
                  </a:lnTo>
                  <a:lnTo>
                    <a:pt x="2506980" y="1720596"/>
                  </a:lnTo>
                  <a:lnTo>
                    <a:pt x="2528316" y="1688592"/>
                  </a:lnTo>
                  <a:close/>
                </a:path>
                <a:path w="2597150" h="1757679">
                  <a:moveTo>
                    <a:pt x="2596896" y="1757172"/>
                  </a:moveTo>
                  <a:lnTo>
                    <a:pt x="2534412" y="1645920"/>
                  </a:lnTo>
                  <a:lnTo>
                    <a:pt x="2512676" y="1678005"/>
                  </a:lnTo>
                  <a:lnTo>
                    <a:pt x="2528316" y="1688592"/>
                  </a:lnTo>
                  <a:lnTo>
                    <a:pt x="2528316" y="1748083"/>
                  </a:lnTo>
                  <a:lnTo>
                    <a:pt x="2596896" y="1757172"/>
                  </a:lnTo>
                  <a:close/>
                </a:path>
              </a:pathLst>
            </a:custGeom>
            <a:solidFill>
              <a:srgbClr val="FF0000"/>
            </a:solidFill>
          </p:spPr>
          <p:txBody>
            <a:bodyPr wrap="square" lIns="0" tIns="0" rIns="0" bIns="0" rtlCol="0"/>
            <a:lstStyle/>
            <a:p>
              <a:endParaRPr sz="1634"/>
            </a:p>
          </p:txBody>
        </p:sp>
      </p:grpSp>
      <p:grpSp>
        <p:nvGrpSpPr>
          <p:cNvPr id="9" name="object 9"/>
          <p:cNvGrpSpPr/>
          <p:nvPr/>
        </p:nvGrpSpPr>
        <p:grpSpPr>
          <a:xfrm>
            <a:off x="8215761" y="2118949"/>
            <a:ext cx="1634970" cy="470262"/>
            <a:chOff x="7682362" y="2334767"/>
            <a:chExt cx="1801495" cy="518159"/>
          </a:xfrm>
        </p:grpSpPr>
        <p:sp>
          <p:nvSpPr>
            <p:cNvPr id="10" name="object 10"/>
            <p:cNvSpPr/>
            <p:nvPr/>
          </p:nvSpPr>
          <p:spPr>
            <a:xfrm>
              <a:off x="8419978" y="2735580"/>
              <a:ext cx="360045" cy="117475"/>
            </a:xfrm>
            <a:custGeom>
              <a:avLst/>
              <a:gdLst/>
              <a:ahLst/>
              <a:cxnLst/>
              <a:rect l="l" t="t" r="r" b="b"/>
              <a:pathLst>
                <a:path w="360045" h="117475">
                  <a:moveTo>
                    <a:pt x="91440" y="0"/>
                  </a:moveTo>
                  <a:lnTo>
                    <a:pt x="0" y="27432"/>
                  </a:lnTo>
                  <a:lnTo>
                    <a:pt x="68580" y="77186"/>
                  </a:lnTo>
                  <a:lnTo>
                    <a:pt x="68580" y="53340"/>
                  </a:lnTo>
                  <a:lnTo>
                    <a:pt x="73152" y="25908"/>
                  </a:lnTo>
                  <a:lnTo>
                    <a:pt x="86825" y="28202"/>
                  </a:lnTo>
                  <a:lnTo>
                    <a:pt x="91440" y="0"/>
                  </a:lnTo>
                  <a:close/>
                </a:path>
                <a:path w="360045" h="117475">
                  <a:moveTo>
                    <a:pt x="86825" y="28202"/>
                  </a:moveTo>
                  <a:lnTo>
                    <a:pt x="73152" y="25908"/>
                  </a:lnTo>
                  <a:lnTo>
                    <a:pt x="68580" y="53340"/>
                  </a:lnTo>
                  <a:lnTo>
                    <a:pt x="82318" y="55741"/>
                  </a:lnTo>
                  <a:lnTo>
                    <a:pt x="86825" y="28202"/>
                  </a:lnTo>
                  <a:close/>
                </a:path>
                <a:path w="360045" h="117475">
                  <a:moveTo>
                    <a:pt x="82318" y="55741"/>
                  </a:moveTo>
                  <a:lnTo>
                    <a:pt x="68580" y="53340"/>
                  </a:lnTo>
                  <a:lnTo>
                    <a:pt x="68580" y="77186"/>
                  </a:lnTo>
                  <a:lnTo>
                    <a:pt x="77724" y="83820"/>
                  </a:lnTo>
                  <a:lnTo>
                    <a:pt x="82318" y="55741"/>
                  </a:lnTo>
                  <a:close/>
                </a:path>
                <a:path w="360045" h="117475">
                  <a:moveTo>
                    <a:pt x="276921" y="60107"/>
                  </a:moveTo>
                  <a:lnTo>
                    <a:pt x="86825" y="28202"/>
                  </a:lnTo>
                  <a:lnTo>
                    <a:pt x="82318" y="55741"/>
                  </a:lnTo>
                  <a:lnTo>
                    <a:pt x="271786" y="88865"/>
                  </a:lnTo>
                  <a:lnTo>
                    <a:pt x="276921" y="60107"/>
                  </a:lnTo>
                  <a:close/>
                </a:path>
                <a:path w="360045" h="117475">
                  <a:moveTo>
                    <a:pt x="291084" y="109752"/>
                  </a:moveTo>
                  <a:lnTo>
                    <a:pt x="291084" y="62484"/>
                  </a:lnTo>
                  <a:lnTo>
                    <a:pt x="286512" y="91440"/>
                  </a:lnTo>
                  <a:lnTo>
                    <a:pt x="271786" y="88865"/>
                  </a:lnTo>
                  <a:lnTo>
                    <a:pt x="266700" y="117348"/>
                  </a:lnTo>
                  <a:lnTo>
                    <a:pt x="291084" y="109752"/>
                  </a:lnTo>
                  <a:close/>
                </a:path>
                <a:path w="360045" h="117475">
                  <a:moveTo>
                    <a:pt x="291084" y="62484"/>
                  </a:moveTo>
                  <a:lnTo>
                    <a:pt x="276921" y="60107"/>
                  </a:lnTo>
                  <a:lnTo>
                    <a:pt x="271786" y="88865"/>
                  </a:lnTo>
                  <a:lnTo>
                    <a:pt x="286512" y="91440"/>
                  </a:lnTo>
                  <a:lnTo>
                    <a:pt x="291084" y="62484"/>
                  </a:lnTo>
                  <a:close/>
                </a:path>
                <a:path w="360045" h="117475">
                  <a:moveTo>
                    <a:pt x="359664" y="88392"/>
                  </a:moveTo>
                  <a:lnTo>
                    <a:pt x="281940" y="32004"/>
                  </a:lnTo>
                  <a:lnTo>
                    <a:pt x="276921" y="60107"/>
                  </a:lnTo>
                  <a:lnTo>
                    <a:pt x="291084" y="62484"/>
                  </a:lnTo>
                  <a:lnTo>
                    <a:pt x="291084" y="109752"/>
                  </a:lnTo>
                  <a:lnTo>
                    <a:pt x="359664" y="88392"/>
                  </a:lnTo>
                  <a:close/>
                </a:path>
              </a:pathLst>
            </a:custGeom>
            <a:solidFill>
              <a:srgbClr val="FF0000"/>
            </a:solidFill>
          </p:spPr>
          <p:txBody>
            <a:bodyPr wrap="square" lIns="0" tIns="0" rIns="0" bIns="0" rtlCol="0"/>
            <a:lstStyle/>
            <a:p>
              <a:endParaRPr sz="1634"/>
            </a:p>
          </p:txBody>
        </p:sp>
        <p:sp>
          <p:nvSpPr>
            <p:cNvPr id="11" name="object 11"/>
            <p:cNvSpPr/>
            <p:nvPr/>
          </p:nvSpPr>
          <p:spPr>
            <a:xfrm>
              <a:off x="7682362" y="2334767"/>
              <a:ext cx="1801367" cy="335279"/>
            </a:xfrm>
            <a:prstGeom prst="rect">
              <a:avLst/>
            </a:prstGeom>
            <a:blipFill>
              <a:blip r:embed="rId3" cstate="print"/>
              <a:stretch>
                <a:fillRect/>
              </a:stretch>
            </a:blipFill>
          </p:spPr>
          <p:txBody>
            <a:bodyPr wrap="square" lIns="0" tIns="0" rIns="0" bIns="0" rtlCol="0"/>
            <a:lstStyle/>
            <a:p>
              <a:endParaRPr sz="1634"/>
            </a:p>
          </p:txBody>
        </p:sp>
      </p:grpSp>
      <p:sp>
        <p:nvSpPr>
          <p:cNvPr id="12" name="object 12"/>
          <p:cNvSpPr txBox="1"/>
          <p:nvPr/>
        </p:nvSpPr>
        <p:spPr>
          <a:xfrm>
            <a:off x="8289992" y="2140617"/>
            <a:ext cx="1489165"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Comic Sans MS"/>
                <a:cs typeface="Comic Sans MS"/>
              </a:rPr>
              <a:t>Portée du</a:t>
            </a:r>
            <a:r>
              <a:rPr sz="1452" spc="-54" dirty="0">
                <a:solidFill>
                  <a:srgbClr val="FF0000"/>
                </a:solidFill>
                <a:latin typeface="Comic Sans MS"/>
                <a:cs typeface="Comic Sans MS"/>
              </a:rPr>
              <a:t> </a:t>
            </a:r>
            <a:r>
              <a:rPr sz="1452" spc="-5" dirty="0">
                <a:solidFill>
                  <a:srgbClr val="FF0000"/>
                </a:solidFill>
                <a:latin typeface="Comic Sans MS"/>
                <a:cs typeface="Comic Sans MS"/>
              </a:rPr>
              <a:t>tablier</a:t>
            </a:r>
            <a:endParaRPr sz="1452">
              <a:latin typeface="Comic Sans MS"/>
              <a:cs typeface="Comic Sans MS"/>
            </a:endParaRPr>
          </a:p>
        </p:txBody>
      </p:sp>
      <p:sp>
        <p:nvSpPr>
          <p:cNvPr id="13" name="object 13"/>
          <p:cNvSpPr txBox="1"/>
          <p:nvPr/>
        </p:nvSpPr>
        <p:spPr>
          <a:xfrm>
            <a:off x="3800530" y="5721038"/>
            <a:ext cx="1965270" cy="1035362"/>
          </a:xfrm>
          <a:prstGeom prst="rect">
            <a:avLst/>
          </a:prstGeom>
        </p:spPr>
        <p:txBody>
          <a:bodyPr vert="horz" wrap="square" lIns="0" tIns="11526" rIns="0" bIns="0" rtlCol="0">
            <a:spAutoFit/>
          </a:bodyPr>
          <a:lstStyle/>
          <a:p>
            <a:pPr marL="11527" marR="4611" indent="288739">
              <a:spcBef>
                <a:spcPts val="91"/>
              </a:spcBef>
            </a:pPr>
            <a:r>
              <a:rPr sz="1600" b="1" spc="-5" dirty="0">
                <a:solidFill>
                  <a:srgbClr val="FF0000"/>
                </a:solidFill>
                <a:latin typeface="Comic Sans MS"/>
                <a:cs typeface="Comic Sans MS"/>
              </a:rPr>
              <a:t>Remarque </a:t>
            </a:r>
            <a:r>
              <a:rPr sz="1600" b="1" dirty="0">
                <a:solidFill>
                  <a:srgbClr val="FF0000"/>
                </a:solidFill>
                <a:latin typeface="Comic Sans MS"/>
                <a:cs typeface="Comic Sans MS"/>
              </a:rPr>
              <a:t>:</a:t>
            </a:r>
            <a:endParaRPr lang="fr-FR" sz="1600" b="1" dirty="0">
              <a:solidFill>
                <a:srgbClr val="FF0000"/>
              </a:solidFill>
              <a:latin typeface="Comic Sans MS"/>
              <a:cs typeface="Comic Sans MS"/>
            </a:endParaRPr>
          </a:p>
          <a:p>
            <a:pPr marL="11527" marR="4611" indent="288739">
              <a:spcBef>
                <a:spcPts val="91"/>
              </a:spcBef>
            </a:pPr>
            <a:r>
              <a:rPr sz="1600" b="1" dirty="0">
                <a:solidFill>
                  <a:srgbClr val="FF0000"/>
                </a:solidFill>
                <a:latin typeface="Comic Sans MS"/>
                <a:cs typeface="Comic Sans MS"/>
              </a:rPr>
              <a:t> </a:t>
            </a:r>
            <a:r>
              <a:rPr sz="1600" b="1" spc="-5" dirty="0">
                <a:solidFill>
                  <a:srgbClr val="FF0000"/>
                </a:solidFill>
                <a:latin typeface="Comic Sans MS"/>
                <a:cs typeface="Comic Sans MS"/>
              </a:rPr>
              <a:t>La Tour Eiffel  fonctionne sur </a:t>
            </a:r>
            <a:r>
              <a:rPr sz="1600" b="1" dirty="0">
                <a:solidFill>
                  <a:srgbClr val="FF0000"/>
                </a:solidFill>
                <a:latin typeface="Comic Sans MS"/>
                <a:cs typeface="Comic Sans MS"/>
              </a:rPr>
              <a:t>le </a:t>
            </a:r>
            <a:r>
              <a:rPr sz="1600" b="1" spc="-5" dirty="0">
                <a:solidFill>
                  <a:srgbClr val="FF0000"/>
                </a:solidFill>
                <a:latin typeface="Comic Sans MS"/>
                <a:cs typeface="Comic Sans MS"/>
              </a:rPr>
              <a:t>même</a:t>
            </a:r>
            <a:r>
              <a:rPr sz="1600" b="1" spc="-36" dirty="0">
                <a:solidFill>
                  <a:srgbClr val="FF0000"/>
                </a:solidFill>
                <a:latin typeface="Comic Sans MS"/>
                <a:cs typeface="Comic Sans MS"/>
              </a:rPr>
              <a:t> </a:t>
            </a:r>
            <a:r>
              <a:rPr sz="1600" b="1" spc="-5" dirty="0">
                <a:solidFill>
                  <a:srgbClr val="FF0000"/>
                </a:solidFill>
                <a:latin typeface="Comic Sans MS"/>
                <a:cs typeface="Comic Sans MS"/>
              </a:rPr>
              <a:t>principe</a:t>
            </a:r>
            <a:endParaRPr sz="1600" dirty="0">
              <a:latin typeface="Comic Sans MS"/>
              <a:cs typeface="Comic Sans MS"/>
            </a:endParaRPr>
          </a:p>
        </p:txBody>
      </p:sp>
      <p:sp>
        <p:nvSpPr>
          <p:cNvPr id="14" name="object 14"/>
          <p:cNvSpPr/>
          <p:nvPr/>
        </p:nvSpPr>
        <p:spPr>
          <a:xfrm>
            <a:off x="58241" y="3124200"/>
            <a:ext cx="3561259" cy="3644900"/>
          </a:xfrm>
          <a:prstGeom prst="rect">
            <a:avLst/>
          </a:prstGeom>
          <a:blipFill>
            <a:blip r:embed="rId4" cstate="print"/>
            <a:stretch>
              <a:fillRect/>
            </a:stretch>
          </a:blipFill>
        </p:spPr>
        <p:txBody>
          <a:bodyPr wrap="square" lIns="0" tIns="0" rIns="0" bIns="0" rtlCol="0"/>
          <a:lstStyle/>
          <a:p>
            <a:endParaRPr sz="1634"/>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0149" y="138899"/>
            <a:ext cx="3445136" cy="380970"/>
          </a:xfrm>
          <a:prstGeom prst="rect">
            <a:avLst/>
          </a:prstGeom>
        </p:spPr>
        <p:txBody>
          <a:bodyPr vert="horz" wrap="square" lIns="0" tIns="11526" rIns="0" bIns="0" rtlCol="0">
            <a:spAutoFit/>
          </a:bodyPr>
          <a:lstStyle/>
          <a:p>
            <a:pPr marL="11527">
              <a:spcBef>
                <a:spcPts val="91"/>
              </a:spcBef>
            </a:pPr>
            <a:r>
              <a:rPr sz="2400" b="1" spc="-5" dirty="0">
                <a:solidFill>
                  <a:srgbClr val="FF0000"/>
                </a:solidFill>
                <a:latin typeface="Comic Sans MS"/>
                <a:cs typeface="Comic Sans MS"/>
              </a:rPr>
              <a:t>Les ponts </a:t>
            </a:r>
            <a:r>
              <a:rPr sz="2400" b="1" dirty="0">
                <a:solidFill>
                  <a:srgbClr val="FF0000"/>
                </a:solidFill>
                <a:latin typeface="Comic Sans MS"/>
                <a:cs typeface="Comic Sans MS"/>
              </a:rPr>
              <a:t>en</a:t>
            </a:r>
            <a:r>
              <a:rPr sz="2400" b="1" spc="-59" dirty="0">
                <a:solidFill>
                  <a:srgbClr val="FF0000"/>
                </a:solidFill>
                <a:latin typeface="Comic Sans MS"/>
                <a:cs typeface="Comic Sans MS"/>
              </a:rPr>
              <a:t> </a:t>
            </a:r>
            <a:r>
              <a:rPr sz="2400" b="1" spc="-5" dirty="0">
                <a:solidFill>
                  <a:srgbClr val="FF0000"/>
                </a:solidFill>
                <a:latin typeface="Comic Sans MS"/>
                <a:cs typeface="Comic Sans MS"/>
              </a:rPr>
              <a:t>Arc</a:t>
            </a:r>
            <a:endParaRPr sz="2400" dirty="0">
              <a:latin typeface="Comic Sans MS"/>
              <a:cs typeface="Comic Sans MS"/>
            </a:endParaRPr>
          </a:p>
        </p:txBody>
      </p:sp>
      <p:sp>
        <p:nvSpPr>
          <p:cNvPr id="3" name="object 3"/>
          <p:cNvSpPr txBox="1"/>
          <p:nvPr/>
        </p:nvSpPr>
        <p:spPr>
          <a:xfrm>
            <a:off x="3445926" y="204183"/>
            <a:ext cx="6896035" cy="288637"/>
          </a:xfrm>
          <a:prstGeom prst="rect">
            <a:avLst/>
          </a:prstGeom>
        </p:spPr>
        <p:txBody>
          <a:bodyPr vert="horz" wrap="square" lIns="0" tIns="11526" rIns="0" bIns="0" rtlCol="0">
            <a:spAutoFit/>
          </a:bodyPr>
          <a:lstStyle/>
          <a:p>
            <a:pPr marL="11527">
              <a:spcBef>
                <a:spcPts val="91"/>
              </a:spcBef>
            </a:pPr>
            <a:r>
              <a:rPr spc="-5" dirty="0">
                <a:latin typeface="Comic Sans MS"/>
                <a:cs typeface="Comic Sans MS"/>
              </a:rPr>
              <a:t>Exemple de </a:t>
            </a:r>
            <a:r>
              <a:rPr dirty="0">
                <a:latin typeface="Comic Sans MS"/>
                <a:cs typeface="Comic Sans MS"/>
              </a:rPr>
              <a:t>la </a:t>
            </a:r>
            <a:r>
              <a:rPr spc="-5" dirty="0">
                <a:latin typeface="Comic Sans MS"/>
                <a:cs typeface="Comic Sans MS"/>
              </a:rPr>
              <a:t>réalisation du pont du </a:t>
            </a:r>
            <a:r>
              <a:rPr dirty="0">
                <a:latin typeface="Comic Sans MS"/>
                <a:cs typeface="Comic Sans MS"/>
              </a:rPr>
              <a:t>Crozet </a:t>
            </a:r>
            <a:r>
              <a:rPr spc="-5" dirty="0">
                <a:latin typeface="Comic Sans MS"/>
                <a:cs typeface="Comic Sans MS"/>
              </a:rPr>
              <a:t>sur </a:t>
            </a:r>
            <a:r>
              <a:rPr dirty="0">
                <a:latin typeface="Comic Sans MS"/>
                <a:cs typeface="Comic Sans MS"/>
              </a:rPr>
              <a:t>l</a:t>
            </a:r>
            <a:r>
              <a:rPr spc="-41" dirty="0">
                <a:latin typeface="Comic Sans MS"/>
                <a:cs typeface="Comic Sans MS"/>
              </a:rPr>
              <a:t> </a:t>
            </a:r>
            <a:r>
              <a:rPr spc="-5" dirty="0">
                <a:latin typeface="Comic Sans MS"/>
                <a:cs typeface="Comic Sans MS"/>
              </a:rPr>
              <a:t>’A51</a:t>
            </a:r>
            <a:endParaRPr dirty="0">
              <a:latin typeface="Comic Sans MS"/>
              <a:cs typeface="Comic Sans MS"/>
            </a:endParaRPr>
          </a:p>
        </p:txBody>
      </p:sp>
      <p:sp>
        <p:nvSpPr>
          <p:cNvPr id="4" name="object 4"/>
          <p:cNvSpPr/>
          <p:nvPr/>
        </p:nvSpPr>
        <p:spPr>
          <a:xfrm>
            <a:off x="1427356" y="646770"/>
            <a:ext cx="9288966" cy="6099717"/>
          </a:xfrm>
          <a:prstGeom prst="rect">
            <a:avLst/>
          </a:prstGeom>
          <a:blipFill>
            <a:blip r:embed="rId2" cstate="print"/>
            <a:stretch>
              <a:fillRect/>
            </a:stretch>
          </a:blipFill>
        </p:spPr>
        <p:txBody>
          <a:bodyPr wrap="square" lIns="0" tIns="0" rIns="0" bIns="0" rtlCol="0"/>
          <a:lstStyle/>
          <a:p>
            <a:endParaRPr sz="1634"/>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80227" y="267633"/>
            <a:ext cx="10236818" cy="6356195"/>
            <a:chOff x="622182" y="1271016"/>
            <a:chExt cx="9295887" cy="5779007"/>
          </a:xfrm>
        </p:grpSpPr>
        <p:sp>
          <p:nvSpPr>
            <p:cNvPr id="4" name="object 4"/>
            <p:cNvSpPr/>
            <p:nvPr/>
          </p:nvSpPr>
          <p:spPr>
            <a:xfrm>
              <a:off x="622182" y="1420368"/>
              <a:ext cx="5288278" cy="5629655"/>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068446" y="1271016"/>
              <a:ext cx="3849623" cy="5766815"/>
            </a:xfrm>
            <a:prstGeom prst="rect">
              <a:avLst/>
            </a:prstGeom>
            <a:blipFill>
              <a:blip r:embed="rId3" cstate="print"/>
              <a:stretch>
                <a:fillRect/>
              </a:stretch>
            </a:blipFill>
          </p:spPr>
          <p:txBody>
            <a:bodyPr wrap="square" lIns="0" tIns="0" rIns="0" bIns="0" rtlCol="0"/>
            <a:lstStyle/>
            <a:p>
              <a:endParaRPr sz="1634"/>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106829" y="278781"/>
            <a:ext cx="4746916" cy="6262022"/>
          </a:xfrm>
          <a:prstGeom prst="rect">
            <a:avLst/>
          </a:prstGeom>
          <a:blipFill>
            <a:blip r:embed="rId2" cstate="print"/>
            <a:stretch>
              <a:fillRect/>
            </a:stretch>
          </a:blipFill>
        </p:spPr>
        <p:txBody>
          <a:bodyPr wrap="square" lIns="0" tIns="0" rIns="0" bIns="0" rtlCol="0"/>
          <a:lstStyle/>
          <a:p>
            <a:endParaRPr sz="1634"/>
          </a:p>
        </p:txBody>
      </p:sp>
      <p:grpSp>
        <p:nvGrpSpPr>
          <p:cNvPr id="4" name="object 4"/>
          <p:cNvGrpSpPr/>
          <p:nvPr/>
        </p:nvGrpSpPr>
        <p:grpSpPr>
          <a:xfrm>
            <a:off x="223024" y="189572"/>
            <a:ext cx="6302557" cy="6351578"/>
            <a:chOff x="789311" y="1271015"/>
            <a:chExt cx="5030723" cy="5936362"/>
          </a:xfrm>
        </p:grpSpPr>
        <p:sp>
          <p:nvSpPr>
            <p:cNvPr id="5" name="object 5"/>
            <p:cNvSpPr/>
            <p:nvPr/>
          </p:nvSpPr>
          <p:spPr>
            <a:xfrm>
              <a:off x="789311" y="1271015"/>
              <a:ext cx="5030723" cy="5935979"/>
            </a:xfrm>
            <a:prstGeom prst="rect">
              <a:avLst/>
            </a:prstGeom>
            <a:blipFill>
              <a:blip r:embed="rId3" cstate="print"/>
              <a:stretch>
                <a:fillRect/>
              </a:stretch>
            </a:blipFill>
          </p:spPr>
          <p:txBody>
            <a:bodyPr wrap="square" lIns="0" tIns="0" rIns="0" bIns="0" rtlCol="0"/>
            <a:lstStyle/>
            <a:p>
              <a:endParaRPr sz="1634"/>
            </a:p>
          </p:txBody>
        </p:sp>
        <p:sp>
          <p:nvSpPr>
            <p:cNvPr id="11" name="object 11"/>
            <p:cNvSpPr/>
            <p:nvPr/>
          </p:nvSpPr>
          <p:spPr>
            <a:xfrm>
              <a:off x="5062606" y="6984492"/>
              <a:ext cx="681355" cy="222885"/>
            </a:xfrm>
            <a:custGeom>
              <a:avLst/>
              <a:gdLst/>
              <a:ahLst/>
              <a:cxnLst/>
              <a:rect l="l" t="t" r="r" b="b"/>
              <a:pathLst>
                <a:path w="681354" h="222884">
                  <a:moveTo>
                    <a:pt x="681228" y="222504"/>
                  </a:moveTo>
                  <a:lnTo>
                    <a:pt x="681228" y="0"/>
                  </a:lnTo>
                  <a:lnTo>
                    <a:pt x="0" y="0"/>
                  </a:lnTo>
                  <a:lnTo>
                    <a:pt x="0" y="222504"/>
                  </a:lnTo>
                  <a:lnTo>
                    <a:pt x="4572" y="222504"/>
                  </a:lnTo>
                  <a:lnTo>
                    <a:pt x="4572" y="9144"/>
                  </a:lnTo>
                  <a:lnTo>
                    <a:pt x="9144" y="4572"/>
                  </a:lnTo>
                  <a:lnTo>
                    <a:pt x="9144" y="9144"/>
                  </a:lnTo>
                  <a:lnTo>
                    <a:pt x="672084" y="9144"/>
                  </a:lnTo>
                  <a:lnTo>
                    <a:pt x="672084" y="4572"/>
                  </a:lnTo>
                  <a:lnTo>
                    <a:pt x="676656" y="9144"/>
                  </a:lnTo>
                  <a:lnTo>
                    <a:pt x="676656" y="222504"/>
                  </a:lnTo>
                  <a:lnTo>
                    <a:pt x="681228" y="222504"/>
                  </a:lnTo>
                  <a:close/>
                </a:path>
                <a:path w="681354" h="222884">
                  <a:moveTo>
                    <a:pt x="9144" y="9144"/>
                  </a:moveTo>
                  <a:lnTo>
                    <a:pt x="9144" y="4572"/>
                  </a:lnTo>
                  <a:lnTo>
                    <a:pt x="4572" y="9144"/>
                  </a:lnTo>
                  <a:lnTo>
                    <a:pt x="9144" y="9144"/>
                  </a:lnTo>
                  <a:close/>
                </a:path>
                <a:path w="681354" h="222884">
                  <a:moveTo>
                    <a:pt x="9144" y="213360"/>
                  </a:moveTo>
                  <a:lnTo>
                    <a:pt x="9144" y="9144"/>
                  </a:lnTo>
                  <a:lnTo>
                    <a:pt x="4572" y="9144"/>
                  </a:lnTo>
                  <a:lnTo>
                    <a:pt x="4572" y="213360"/>
                  </a:lnTo>
                  <a:lnTo>
                    <a:pt x="9144" y="213360"/>
                  </a:lnTo>
                  <a:close/>
                </a:path>
                <a:path w="681354" h="222884">
                  <a:moveTo>
                    <a:pt x="676656" y="213360"/>
                  </a:moveTo>
                  <a:lnTo>
                    <a:pt x="4572" y="213360"/>
                  </a:lnTo>
                  <a:lnTo>
                    <a:pt x="9144" y="217932"/>
                  </a:lnTo>
                  <a:lnTo>
                    <a:pt x="9144" y="222504"/>
                  </a:lnTo>
                  <a:lnTo>
                    <a:pt x="672084" y="222504"/>
                  </a:lnTo>
                  <a:lnTo>
                    <a:pt x="672084" y="217932"/>
                  </a:lnTo>
                  <a:lnTo>
                    <a:pt x="676656" y="213360"/>
                  </a:lnTo>
                  <a:close/>
                </a:path>
                <a:path w="681354" h="222884">
                  <a:moveTo>
                    <a:pt x="9144" y="222504"/>
                  </a:moveTo>
                  <a:lnTo>
                    <a:pt x="9144" y="217932"/>
                  </a:lnTo>
                  <a:lnTo>
                    <a:pt x="4572" y="213360"/>
                  </a:lnTo>
                  <a:lnTo>
                    <a:pt x="4572" y="222504"/>
                  </a:lnTo>
                  <a:lnTo>
                    <a:pt x="9144" y="222504"/>
                  </a:lnTo>
                  <a:close/>
                </a:path>
                <a:path w="681354" h="222884">
                  <a:moveTo>
                    <a:pt x="676656" y="9144"/>
                  </a:moveTo>
                  <a:lnTo>
                    <a:pt x="672084" y="4572"/>
                  </a:lnTo>
                  <a:lnTo>
                    <a:pt x="672084" y="9144"/>
                  </a:lnTo>
                  <a:lnTo>
                    <a:pt x="676656" y="9144"/>
                  </a:lnTo>
                  <a:close/>
                </a:path>
                <a:path w="681354" h="222884">
                  <a:moveTo>
                    <a:pt x="676656" y="213360"/>
                  </a:moveTo>
                  <a:lnTo>
                    <a:pt x="676656" y="9144"/>
                  </a:lnTo>
                  <a:lnTo>
                    <a:pt x="672084" y="9144"/>
                  </a:lnTo>
                  <a:lnTo>
                    <a:pt x="672084" y="213360"/>
                  </a:lnTo>
                  <a:lnTo>
                    <a:pt x="676656" y="213360"/>
                  </a:lnTo>
                  <a:close/>
                </a:path>
                <a:path w="681354" h="222884">
                  <a:moveTo>
                    <a:pt x="676656" y="222504"/>
                  </a:moveTo>
                  <a:lnTo>
                    <a:pt x="676656" y="213360"/>
                  </a:lnTo>
                  <a:lnTo>
                    <a:pt x="672084" y="217932"/>
                  </a:lnTo>
                  <a:lnTo>
                    <a:pt x="672084" y="222504"/>
                  </a:lnTo>
                  <a:lnTo>
                    <a:pt x="676656" y="222504"/>
                  </a:lnTo>
                  <a:close/>
                </a:path>
              </a:pathLst>
            </a:custGeom>
            <a:solidFill>
              <a:srgbClr val="000000"/>
            </a:solidFill>
          </p:spPr>
          <p:txBody>
            <a:bodyPr wrap="square" lIns="0" tIns="0" rIns="0" bIns="0" rtlCol="0"/>
            <a:lstStyle/>
            <a:p>
              <a:endParaRPr sz="1634"/>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289" y="137416"/>
            <a:ext cx="5633417" cy="380970"/>
          </a:xfrm>
          <a:prstGeom prst="rect">
            <a:avLst/>
          </a:prstGeom>
        </p:spPr>
        <p:txBody>
          <a:bodyPr vert="horz" wrap="square" lIns="0" tIns="11526" rIns="0" bIns="0" rtlCol="0" anchor="ctr">
            <a:spAutoFit/>
          </a:bodyPr>
          <a:lstStyle/>
          <a:p>
            <a:pPr marL="11527" marR="4611" indent="589005">
              <a:lnSpc>
                <a:spcPct val="100000"/>
              </a:lnSpc>
              <a:spcBef>
                <a:spcPts val="91"/>
              </a:spcBef>
            </a:pPr>
            <a:r>
              <a:rPr sz="2400" spc="-5" dirty="0">
                <a:solidFill>
                  <a:srgbClr val="FF0000"/>
                </a:solidFill>
              </a:rPr>
              <a:t>LES </a:t>
            </a:r>
            <a:r>
              <a:rPr sz="2400" dirty="0">
                <a:solidFill>
                  <a:srgbClr val="FF0000"/>
                </a:solidFill>
              </a:rPr>
              <a:t>PONTS DE  </a:t>
            </a:r>
            <a:r>
              <a:rPr sz="2400" spc="-5" dirty="0">
                <a:solidFill>
                  <a:srgbClr val="FF0000"/>
                </a:solidFill>
              </a:rPr>
              <a:t>GRANDES</a:t>
            </a:r>
            <a:r>
              <a:rPr sz="2400" spc="-82" dirty="0">
                <a:solidFill>
                  <a:srgbClr val="FF0000"/>
                </a:solidFill>
              </a:rPr>
              <a:t> </a:t>
            </a:r>
            <a:r>
              <a:rPr sz="2400" dirty="0">
                <a:solidFill>
                  <a:srgbClr val="FF0000"/>
                </a:solidFill>
              </a:rPr>
              <a:t>PORTÉES</a:t>
            </a:r>
          </a:p>
        </p:txBody>
      </p:sp>
      <p:sp>
        <p:nvSpPr>
          <p:cNvPr id="3" name="object 3"/>
          <p:cNvSpPr txBox="1"/>
          <p:nvPr/>
        </p:nvSpPr>
        <p:spPr>
          <a:xfrm>
            <a:off x="1734336" y="980391"/>
            <a:ext cx="5373600" cy="288637"/>
          </a:xfrm>
          <a:prstGeom prst="rect">
            <a:avLst/>
          </a:prstGeom>
        </p:spPr>
        <p:txBody>
          <a:bodyPr vert="horz" wrap="square" lIns="0" tIns="11526" rIns="0" bIns="0" rtlCol="0">
            <a:spAutoFit/>
          </a:bodyPr>
          <a:lstStyle/>
          <a:p>
            <a:pPr marL="11527">
              <a:spcBef>
                <a:spcPts val="91"/>
              </a:spcBef>
            </a:pPr>
            <a:r>
              <a:rPr b="1" dirty="0">
                <a:solidFill>
                  <a:srgbClr val="FF9900"/>
                </a:solidFill>
                <a:latin typeface="Comic Sans MS"/>
                <a:cs typeface="Comic Sans MS"/>
              </a:rPr>
              <a:t>- </a:t>
            </a:r>
            <a:r>
              <a:rPr b="1" spc="-5" dirty="0">
                <a:solidFill>
                  <a:srgbClr val="FF9900"/>
                </a:solidFill>
                <a:latin typeface="Comic Sans MS"/>
                <a:cs typeface="Comic Sans MS"/>
              </a:rPr>
              <a:t>LES </a:t>
            </a:r>
            <a:r>
              <a:rPr b="1" dirty="0">
                <a:solidFill>
                  <a:srgbClr val="FF9900"/>
                </a:solidFill>
                <a:latin typeface="Comic Sans MS"/>
                <a:cs typeface="Comic Sans MS"/>
              </a:rPr>
              <a:t>PONTS </a:t>
            </a:r>
            <a:r>
              <a:rPr b="1" spc="-5" dirty="0">
                <a:solidFill>
                  <a:srgbClr val="FF9900"/>
                </a:solidFill>
                <a:latin typeface="Comic Sans MS"/>
                <a:cs typeface="Comic Sans MS"/>
              </a:rPr>
              <a:t>SUSPENDUS </a:t>
            </a:r>
            <a:r>
              <a:rPr b="1" dirty="0">
                <a:solidFill>
                  <a:srgbClr val="FF9900"/>
                </a:solidFill>
                <a:latin typeface="Comic Sans MS"/>
                <a:cs typeface="Comic Sans MS"/>
              </a:rPr>
              <a:t>: </a:t>
            </a:r>
            <a:r>
              <a:rPr b="1" spc="-5" dirty="0">
                <a:solidFill>
                  <a:srgbClr val="FF9900"/>
                </a:solidFill>
                <a:latin typeface="Comic Sans MS"/>
                <a:cs typeface="Comic Sans MS"/>
              </a:rPr>
              <a:t>488 </a:t>
            </a:r>
            <a:r>
              <a:rPr b="1" dirty="0">
                <a:solidFill>
                  <a:srgbClr val="FF9900"/>
                </a:solidFill>
                <a:latin typeface="Comic Sans MS"/>
                <a:cs typeface="Comic Sans MS"/>
              </a:rPr>
              <a:t>m à </a:t>
            </a:r>
            <a:r>
              <a:rPr b="1" spc="-5" dirty="0">
                <a:solidFill>
                  <a:srgbClr val="FF9900"/>
                </a:solidFill>
                <a:latin typeface="Comic Sans MS"/>
                <a:cs typeface="Comic Sans MS"/>
              </a:rPr>
              <a:t>1624</a:t>
            </a:r>
            <a:r>
              <a:rPr b="1" spc="-113" dirty="0">
                <a:solidFill>
                  <a:srgbClr val="FF9900"/>
                </a:solidFill>
                <a:latin typeface="Comic Sans MS"/>
                <a:cs typeface="Comic Sans MS"/>
              </a:rPr>
              <a:t> </a:t>
            </a:r>
            <a:r>
              <a:rPr b="1" dirty="0">
                <a:solidFill>
                  <a:srgbClr val="FF9900"/>
                </a:solidFill>
                <a:latin typeface="Comic Sans MS"/>
                <a:cs typeface="Comic Sans MS"/>
              </a:rPr>
              <a:t>m</a:t>
            </a:r>
            <a:endParaRPr dirty="0">
              <a:latin typeface="Comic Sans MS"/>
              <a:cs typeface="Comic Sans MS"/>
            </a:endParaRPr>
          </a:p>
        </p:txBody>
      </p:sp>
      <p:sp>
        <p:nvSpPr>
          <p:cNvPr id="4" name="object 4"/>
          <p:cNvSpPr txBox="1"/>
          <p:nvPr/>
        </p:nvSpPr>
        <p:spPr>
          <a:xfrm>
            <a:off x="6143419" y="5512243"/>
            <a:ext cx="5536517" cy="288637"/>
          </a:xfrm>
          <a:prstGeom prst="rect">
            <a:avLst/>
          </a:prstGeom>
        </p:spPr>
        <p:txBody>
          <a:bodyPr vert="horz" wrap="square" lIns="0" tIns="11526" rIns="0" bIns="0" rtlCol="0">
            <a:spAutoFit/>
          </a:bodyPr>
          <a:lstStyle/>
          <a:p>
            <a:pPr marL="11527">
              <a:spcBef>
                <a:spcPts val="91"/>
              </a:spcBef>
            </a:pPr>
            <a:r>
              <a:rPr b="1" dirty="0">
                <a:solidFill>
                  <a:srgbClr val="FF9900"/>
                </a:solidFill>
                <a:latin typeface="Comic Sans MS"/>
                <a:cs typeface="Comic Sans MS"/>
              </a:rPr>
              <a:t>- </a:t>
            </a:r>
            <a:r>
              <a:rPr b="1" spc="-5" dirty="0">
                <a:solidFill>
                  <a:srgbClr val="FF9900"/>
                </a:solidFill>
                <a:latin typeface="Comic Sans MS"/>
                <a:cs typeface="Comic Sans MS"/>
              </a:rPr>
              <a:t>LES </a:t>
            </a:r>
            <a:r>
              <a:rPr b="1" dirty="0">
                <a:solidFill>
                  <a:srgbClr val="FF9900"/>
                </a:solidFill>
                <a:latin typeface="Comic Sans MS"/>
                <a:cs typeface="Comic Sans MS"/>
              </a:rPr>
              <a:t>PONTS A </a:t>
            </a:r>
            <a:r>
              <a:rPr b="1" spc="-5" dirty="0">
                <a:solidFill>
                  <a:srgbClr val="FF9900"/>
                </a:solidFill>
                <a:latin typeface="Comic Sans MS"/>
                <a:cs typeface="Comic Sans MS"/>
              </a:rPr>
              <a:t>HAUBANS </a:t>
            </a:r>
            <a:r>
              <a:rPr b="1" dirty="0">
                <a:solidFill>
                  <a:srgbClr val="FF9900"/>
                </a:solidFill>
                <a:latin typeface="Comic Sans MS"/>
                <a:cs typeface="Comic Sans MS"/>
              </a:rPr>
              <a:t>: </a:t>
            </a:r>
            <a:r>
              <a:rPr b="1" spc="-5" dirty="0">
                <a:solidFill>
                  <a:srgbClr val="FF9900"/>
                </a:solidFill>
                <a:latin typeface="Comic Sans MS"/>
                <a:cs typeface="Comic Sans MS"/>
              </a:rPr>
              <a:t>128 </a:t>
            </a:r>
            <a:r>
              <a:rPr b="1" dirty="0">
                <a:solidFill>
                  <a:srgbClr val="FF9900"/>
                </a:solidFill>
                <a:latin typeface="Comic Sans MS"/>
                <a:cs typeface="Comic Sans MS"/>
              </a:rPr>
              <a:t>m à </a:t>
            </a:r>
            <a:r>
              <a:rPr b="1" spc="-5" dirty="0">
                <a:solidFill>
                  <a:srgbClr val="FF9900"/>
                </a:solidFill>
                <a:latin typeface="Comic Sans MS"/>
                <a:cs typeface="Comic Sans MS"/>
              </a:rPr>
              <a:t>890</a:t>
            </a:r>
            <a:r>
              <a:rPr b="1" spc="-136" dirty="0">
                <a:solidFill>
                  <a:srgbClr val="FF9900"/>
                </a:solidFill>
                <a:latin typeface="Comic Sans MS"/>
                <a:cs typeface="Comic Sans MS"/>
              </a:rPr>
              <a:t> </a:t>
            </a:r>
            <a:r>
              <a:rPr b="1" dirty="0">
                <a:solidFill>
                  <a:srgbClr val="FF9900"/>
                </a:solidFill>
                <a:latin typeface="Comic Sans MS"/>
                <a:cs typeface="Comic Sans MS"/>
              </a:rPr>
              <a:t>m</a:t>
            </a:r>
            <a:endParaRPr dirty="0">
              <a:latin typeface="Comic Sans MS"/>
              <a:cs typeface="Comic Sans MS"/>
            </a:endParaRPr>
          </a:p>
        </p:txBody>
      </p:sp>
      <p:sp>
        <p:nvSpPr>
          <p:cNvPr id="5" name="object 5"/>
          <p:cNvSpPr/>
          <p:nvPr/>
        </p:nvSpPr>
        <p:spPr>
          <a:xfrm>
            <a:off x="7214992" y="212943"/>
            <a:ext cx="4784942" cy="4020855"/>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338202" y="2279738"/>
            <a:ext cx="5891909" cy="4578262"/>
          </a:xfrm>
          <a:prstGeom prst="rect">
            <a:avLst/>
          </a:prstGeom>
          <a:blipFill>
            <a:blip r:embed="rId3"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31254746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54107" y="135634"/>
            <a:ext cx="4052559"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41" dirty="0">
                <a:solidFill>
                  <a:srgbClr val="FF0000"/>
                </a:solidFill>
              </a:rPr>
              <a:t> </a:t>
            </a:r>
            <a:r>
              <a:rPr sz="2400" spc="-5" dirty="0">
                <a:solidFill>
                  <a:srgbClr val="FF0000"/>
                </a:solidFill>
              </a:rPr>
              <a:t>suspendus</a:t>
            </a:r>
            <a:endParaRPr sz="2400" dirty="0">
              <a:solidFill>
                <a:srgbClr val="FF0000"/>
              </a:solidFill>
            </a:endParaRPr>
          </a:p>
        </p:txBody>
      </p:sp>
      <p:sp>
        <p:nvSpPr>
          <p:cNvPr id="3" name="object 3"/>
          <p:cNvSpPr txBox="1"/>
          <p:nvPr/>
        </p:nvSpPr>
        <p:spPr>
          <a:xfrm>
            <a:off x="268225" y="653858"/>
            <a:ext cx="11806866" cy="842635"/>
          </a:xfrm>
          <a:prstGeom prst="rect">
            <a:avLst/>
          </a:prstGeom>
        </p:spPr>
        <p:txBody>
          <a:bodyPr vert="horz" wrap="square" lIns="0" tIns="11526" rIns="0" bIns="0" rtlCol="0">
            <a:spAutoFit/>
          </a:bodyPr>
          <a:lstStyle/>
          <a:p>
            <a:pPr marL="11527" marR="4611">
              <a:spcBef>
                <a:spcPts val="91"/>
              </a:spcBef>
            </a:pPr>
            <a:r>
              <a:rPr dirty="0">
                <a:latin typeface="Comic Sans MS"/>
                <a:cs typeface="Comic Sans MS"/>
              </a:rPr>
              <a:t>Les </a:t>
            </a:r>
            <a:r>
              <a:rPr spc="-5" dirty="0">
                <a:latin typeface="Comic Sans MS"/>
                <a:cs typeface="Comic Sans MS"/>
              </a:rPr>
              <a:t>ponts suspendus travaillent comme </a:t>
            </a:r>
            <a:r>
              <a:rPr dirty="0">
                <a:latin typeface="Comic Sans MS"/>
                <a:cs typeface="Comic Sans MS"/>
              </a:rPr>
              <a:t>les </a:t>
            </a:r>
            <a:r>
              <a:rPr spc="-5" dirty="0">
                <a:latin typeface="Comic Sans MS"/>
                <a:cs typeface="Comic Sans MS"/>
              </a:rPr>
              <a:t>ponts </a:t>
            </a:r>
            <a:r>
              <a:rPr dirty="0">
                <a:latin typeface="Comic Sans MS"/>
                <a:cs typeface="Comic Sans MS"/>
              </a:rPr>
              <a:t>en </a:t>
            </a:r>
            <a:r>
              <a:rPr spc="-5" dirty="0">
                <a:latin typeface="Comic Sans MS"/>
                <a:cs typeface="Comic Sans MS"/>
              </a:rPr>
              <a:t>arc,  mais </a:t>
            </a:r>
            <a:r>
              <a:rPr dirty="0">
                <a:latin typeface="Comic Sans MS"/>
                <a:cs typeface="Comic Sans MS"/>
              </a:rPr>
              <a:t>à l </a:t>
            </a:r>
            <a:r>
              <a:rPr spc="-5" dirty="0">
                <a:latin typeface="Comic Sans MS"/>
                <a:cs typeface="Comic Sans MS"/>
              </a:rPr>
              <a:t>’envers </a:t>
            </a:r>
            <a:r>
              <a:rPr dirty="0">
                <a:latin typeface="Comic Sans MS"/>
                <a:cs typeface="Comic Sans MS"/>
              </a:rPr>
              <a:t>! Des câbles en </a:t>
            </a:r>
            <a:r>
              <a:rPr spc="-5" dirty="0">
                <a:latin typeface="Comic Sans MS"/>
                <a:cs typeface="Comic Sans MS"/>
              </a:rPr>
              <a:t>acier </a:t>
            </a:r>
            <a:r>
              <a:rPr b="1" spc="-5" dirty="0">
                <a:latin typeface="Comic Sans MS"/>
                <a:cs typeface="Comic Sans MS"/>
              </a:rPr>
              <a:t>tendus </a:t>
            </a:r>
            <a:r>
              <a:rPr dirty="0">
                <a:latin typeface="Comic Sans MS"/>
                <a:cs typeface="Comic Sans MS"/>
              </a:rPr>
              <a:t>reprennent</a:t>
            </a:r>
            <a:r>
              <a:rPr spc="-408" dirty="0">
                <a:latin typeface="Comic Sans MS"/>
                <a:cs typeface="Comic Sans MS"/>
              </a:rPr>
              <a:t> </a:t>
            </a:r>
            <a:r>
              <a:rPr dirty="0">
                <a:latin typeface="Comic Sans MS"/>
                <a:cs typeface="Comic Sans MS"/>
              </a:rPr>
              <a:t>les  </a:t>
            </a:r>
            <a:r>
              <a:rPr spc="-5" dirty="0">
                <a:latin typeface="Comic Sans MS"/>
                <a:cs typeface="Comic Sans MS"/>
              </a:rPr>
              <a:t>charges du tablier </a:t>
            </a:r>
            <a:r>
              <a:rPr dirty="0">
                <a:latin typeface="Comic Sans MS"/>
                <a:cs typeface="Comic Sans MS"/>
              </a:rPr>
              <a:t>et les </a:t>
            </a:r>
            <a:r>
              <a:rPr spc="-5" dirty="0">
                <a:latin typeface="Comic Sans MS"/>
                <a:cs typeface="Comic Sans MS"/>
              </a:rPr>
              <a:t>transmettent </a:t>
            </a:r>
            <a:r>
              <a:rPr dirty="0">
                <a:latin typeface="Comic Sans MS"/>
                <a:cs typeface="Comic Sans MS"/>
              </a:rPr>
              <a:t>à </a:t>
            </a:r>
            <a:r>
              <a:rPr spc="-5" dirty="0">
                <a:latin typeface="Comic Sans MS"/>
                <a:cs typeface="Comic Sans MS"/>
              </a:rPr>
              <a:t>des </a:t>
            </a:r>
            <a:r>
              <a:rPr dirty="0">
                <a:latin typeface="Comic Sans MS"/>
                <a:cs typeface="Comic Sans MS"/>
              </a:rPr>
              <a:t>pylônes</a:t>
            </a:r>
            <a:r>
              <a:rPr spc="-100" dirty="0">
                <a:latin typeface="Comic Sans MS"/>
                <a:cs typeface="Comic Sans MS"/>
              </a:rPr>
              <a:t> </a:t>
            </a:r>
            <a:r>
              <a:rPr dirty="0">
                <a:latin typeface="Comic Sans MS"/>
                <a:cs typeface="Comic Sans MS"/>
              </a:rPr>
              <a:t>et</a:t>
            </a:r>
          </a:p>
          <a:p>
            <a:pPr marL="11527"/>
            <a:r>
              <a:rPr dirty="0">
                <a:latin typeface="Comic Sans MS"/>
                <a:cs typeface="Comic Sans MS"/>
              </a:rPr>
              <a:t>à </a:t>
            </a:r>
            <a:r>
              <a:rPr spc="-5" dirty="0">
                <a:latin typeface="Comic Sans MS"/>
                <a:cs typeface="Comic Sans MS"/>
              </a:rPr>
              <a:t>des ancrages </a:t>
            </a:r>
            <a:r>
              <a:rPr dirty="0">
                <a:latin typeface="Comic Sans MS"/>
                <a:cs typeface="Comic Sans MS"/>
              </a:rPr>
              <a:t>placés à leurs</a:t>
            </a:r>
            <a:r>
              <a:rPr spc="-64" dirty="0">
                <a:latin typeface="Comic Sans MS"/>
                <a:cs typeface="Comic Sans MS"/>
              </a:rPr>
              <a:t> </a:t>
            </a:r>
            <a:r>
              <a:rPr spc="-5" dirty="0">
                <a:latin typeface="Comic Sans MS"/>
                <a:cs typeface="Comic Sans MS"/>
              </a:rPr>
              <a:t>extrémités.</a:t>
            </a:r>
            <a:endParaRPr dirty="0">
              <a:latin typeface="Comic Sans MS"/>
              <a:cs typeface="Comic Sans MS"/>
            </a:endParaRPr>
          </a:p>
        </p:txBody>
      </p:sp>
      <p:grpSp>
        <p:nvGrpSpPr>
          <p:cNvPr id="4" name="object 4"/>
          <p:cNvGrpSpPr/>
          <p:nvPr/>
        </p:nvGrpSpPr>
        <p:grpSpPr>
          <a:xfrm>
            <a:off x="5160723" y="1703541"/>
            <a:ext cx="6651319" cy="5022936"/>
            <a:chOff x="3758062" y="3095244"/>
            <a:chExt cx="5699760" cy="3792220"/>
          </a:xfrm>
        </p:grpSpPr>
        <p:sp>
          <p:nvSpPr>
            <p:cNvPr id="5" name="object 5"/>
            <p:cNvSpPr/>
            <p:nvPr/>
          </p:nvSpPr>
          <p:spPr>
            <a:xfrm>
              <a:off x="3758062" y="3095244"/>
              <a:ext cx="5699759" cy="3791711"/>
            </a:xfrm>
            <a:prstGeom prst="rect">
              <a:avLst/>
            </a:prstGeom>
            <a:blipFill>
              <a:blip r:embed="rId2" cstate="print"/>
              <a:stretch>
                <a:fillRect/>
              </a:stretch>
            </a:blipFill>
          </p:spPr>
          <p:txBody>
            <a:bodyPr wrap="square" lIns="0" tIns="0" rIns="0" bIns="0" rtlCol="0"/>
            <a:lstStyle/>
            <a:p>
              <a:endParaRPr sz="1634"/>
            </a:p>
          </p:txBody>
        </p:sp>
        <p:sp>
          <p:nvSpPr>
            <p:cNvPr id="6" name="object 6"/>
            <p:cNvSpPr/>
            <p:nvPr/>
          </p:nvSpPr>
          <p:spPr>
            <a:xfrm>
              <a:off x="5544185" y="4187964"/>
              <a:ext cx="523240" cy="1167765"/>
            </a:xfrm>
            <a:custGeom>
              <a:avLst/>
              <a:gdLst/>
              <a:ahLst/>
              <a:cxnLst/>
              <a:rect l="l" t="t" r="r" b="b"/>
              <a:pathLst>
                <a:path w="523239" h="1167764">
                  <a:moveTo>
                    <a:pt x="85344" y="85344"/>
                  </a:moveTo>
                  <a:lnTo>
                    <a:pt x="42672" y="0"/>
                  </a:lnTo>
                  <a:lnTo>
                    <a:pt x="0" y="85344"/>
                  </a:lnTo>
                  <a:lnTo>
                    <a:pt x="27432" y="85344"/>
                  </a:lnTo>
                  <a:lnTo>
                    <a:pt x="27432" y="1025652"/>
                  </a:lnTo>
                  <a:lnTo>
                    <a:pt x="56388" y="1025652"/>
                  </a:lnTo>
                  <a:lnTo>
                    <a:pt x="56388" y="85344"/>
                  </a:lnTo>
                  <a:lnTo>
                    <a:pt x="85344" y="85344"/>
                  </a:lnTo>
                  <a:close/>
                </a:path>
                <a:path w="523239" h="1167764">
                  <a:moveTo>
                    <a:pt x="231648" y="205740"/>
                  </a:moveTo>
                  <a:lnTo>
                    <a:pt x="188976" y="118872"/>
                  </a:lnTo>
                  <a:lnTo>
                    <a:pt x="144780" y="205740"/>
                  </a:lnTo>
                  <a:lnTo>
                    <a:pt x="173736" y="205740"/>
                  </a:lnTo>
                  <a:lnTo>
                    <a:pt x="173736" y="1059180"/>
                  </a:lnTo>
                  <a:lnTo>
                    <a:pt x="202692" y="1059180"/>
                  </a:lnTo>
                  <a:lnTo>
                    <a:pt x="202692" y="205740"/>
                  </a:lnTo>
                  <a:lnTo>
                    <a:pt x="231648" y="205740"/>
                  </a:lnTo>
                  <a:close/>
                </a:path>
                <a:path w="523239" h="1167764">
                  <a:moveTo>
                    <a:pt x="382524" y="344424"/>
                  </a:moveTo>
                  <a:lnTo>
                    <a:pt x="339852" y="259080"/>
                  </a:lnTo>
                  <a:lnTo>
                    <a:pt x="295656" y="344424"/>
                  </a:lnTo>
                  <a:lnTo>
                    <a:pt x="324612" y="344424"/>
                  </a:lnTo>
                  <a:lnTo>
                    <a:pt x="324612" y="1112520"/>
                  </a:lnTo>
                  <a:lnTo>
                    <a:pt x="353568" y="1112520"/>
                  </a:lnTo>
                  <a:lnTo>
                    <a:pt x="353568" y="344424"/>
                  </a:lnTo>
                  <a:lnTo>
                    <a:pt x="382524" y="344424"/>
                  </a:lnTo>
                  <a:close/>
                </a:path>
                <a:path w="523239" h="1167764">
                  <a:moveTo>
                    <a:pt x="522732" y="475488"/>
                  </a:moveTo>
                  <a:lnTo>
                    <a:pt x="480060" y="388620"/>
                  </a:lnTo>
                  <a:lnTo>
                    <a:pt x="437388" y="475488"/>
                  </a:lnTo>
                  <a:lnTo>
                    <a:pt x="466344" y="475488"/>
                  </a:lnTo>
                  <a:lnTo>
                    <a:pt x="466344" y="1167384"/>
                  </a:lnTo>
                  <a:lnTo>
                    <a:pt x="495300" y="1167384"/>
                  </a:lnTo>
                  <a:lnTo>
                    <a:pt x="495300" y="475488"/>
                  </a:lnTo>
                  <a:lnTo>
                    <a:pt x="522732" y="475488"/>
                  </a:lnTo>
                  <a:close/>
                </a:path>
              </a:pathLst>
            </a:custGeom>
            <a:solidFill>
              <a:srgbClr val="FF0000"/>
            </a:solidFill>
          </p:spPr>
          <p:txBody>
            <a:bodyPr wrap="square" lIns="0" tIns="0" rIns="0" bIns="0" rtlCol="0"/>
            <a:lstStyle/>
            <a:p>
              <a:endParaRPr sz="1634"/>
            </a:p>
          </p:txBody>
        </p:sp>
      </p:grpSp>
      <p:sp>
        <p:nvSpPr>
          <p:cNvPr id="7" name="object 7"/>
          <p:cNvSpPr txBox="1"/>
          <p:nvPr/>
        </p:nvSpPr>
        <p:spPr>
          <a:xfrm>
            <a:off x="6894419" y="4288610"/>
            <a:ext cx="1608460" cy="234516"/>
          </a:xfrm>
          <a:prstGeom prst="rect">
            <a:avLst/>
          </a:prstGeom>
        </p:spPr>
        <p:txBody>
          <a:bodyPr vert="horz" wrap="square" lIns="0" tIns="10950" rIns="0" bIns="0" rtlCol="0">
            <a:spAutoFit/>
          </a:bodyPr>
          <a:lstStyle/>
          <a:p>
            <a:pPr marL="11527">
              <a:spcBef>
                <a:spcPts val="86"/>
              </a:spcBef>
            </a:pPr>
            <a:r>
              <a:rPr sz="1452" spc="-5" dirty="0">
                <a:solidFill>
                  <a:srgbClr val="FF0000"/>
                </a:solidFill>
                <a:latin typeface="Comic Sans MS"/>
                <a:cs typeface="Comic Sans MS"/>
              </a:rPr>
              <a:t>Charges du</a:t>
            </a:r>
            <a:r>
              <a:rPr sz="1452" spc="-50" dirty="0">
                <a:solidFill>
                  <a:srgbClr val="FF0000"/>
                </a:solidFill>
                <a:latin typeface="Comic Sans MS"/>
                <a:cs typeface="Comic Sans MS"/>
              </a:rPr>
              <a:t> </a:t>
            </a:r>
            <a:r>
              <a:rPr sz="1452" spc="-5" dirty="0">
                <a:solidFill>
                  <a:srgbClr val="FF0000"/>
                </a:solidFill>
                <a:latin typeface="Comic Sans MS"/>
                <a:cs typeface="Comic Sans MS"/>
              </a:rPr>
              <a:t>tablier</a:t>
            </a:r>
            <a:endParaRPr sz="1452" dirty="0">
              <a:latin typeface="Comic Sans MS"/>
              <a:cs typeface="Comic Sans MS"/>
            </a:endParaRPr>
          </a:p>
        </p:txBody>
      </p:sp>
      <p:sp>
        <p:nvSpPr>
          <p:cNvPr id="8" name="object 8"/>
          <p:cNvSpPr/>
          <p:nvPr/>
        </p:nvSpPr>
        <p:spPr>
          <a:xfrm>
            <a:off x="5711892" y="3182572"/>
            <a:ext cx="207469" cy="843707"/>
          </a:xfrm>
          <a:custGeom>
            <a:avLst/>
            <a:gdLst/>
            <a:ahLst/>
            <a:cxnLst/>
            <a:rect l="l" t="t" r="r" b="b"/>
            <a:pathLst>
              <a:path w="228600" h="929639">
                <a:moveTo>
                  <a:pt x="228600" y="701040"/>
                </a:moveTo>
                <a:lnTo>
                  <a:pt x="0" y="701040"/>
                </a:lnTo>
                <a:lnTo>
                  <a:pt x="76200" y="853440"/>
                </a:lnTo>
                <a:lnTo>
                  <a:pt x="76200" y="739140"/>
                </a:lnTo>
                <a:lnTo>
                  <a:pt x="152400" y="739140"/>
                </a:lnTo>
                <a:lnTo>
                  <a:pt x="152400" y="853440"/>
                </a:lnTo>
                <a:lnTo>
                  <a:pt x="228600" y="701040"/>
                </a:lnTo>
                <a:close/>
              </a:path>
              <a:path w="228600" h="929639">
                <a:moveTo>
                  <a:pt x="152400" y="701040"/>
                </a:moveTo>
                <a:lnTo>
                  <a:pt x="152400" y="0"/>
                </a:lnTo>
                <a:lnTo>
                  <a:pt x="76200" y="0"/>
                </a:lnTo>
                <a:lnTo>
                  <a:pt x="76200" y="701040"/>
                </a:lnTo>
                <a:lnTo>
                  <a:pt x="152400" y="701040"/>
                </a:lnTo>
                <a:close/>
              </a:path>
              <a:path w="228600" h="929639">
                <a:moveTo>
                  <a:pt x="152400" y="853440"/>
                </a:moveTo>
                <a:lnTo>
                  <a:pt x="152400" y="739140"/>
                </a:lnTo>
                <a:lnTo>
                  <a:pt x="76200" y="739140"/>
                </a:lnTo>
                <a:lnTo>
                  <a:pt x="76200" y="853440"/>
                </a:lnTo>
                <a:lnTo>
                  <a:pt x="114300" y="929640"/>
                </a:lnTo>
                <a:lnTo>
                  <a:pt x="152400" y="853440"/>
                </a:lnTo>
                <a:close/>
              </a:path>
            </a:pathLst>
          </a:custGeom>
          <a:solidFill>
            <a:srgbClr val="FF65CC"/>
          </a:solidFill>
        </p:spPr>
        <p:txBody>
          <a:bodyPr wrap="square" lIns="0" tIns="0" rIns="0" bIns="0" rtlCol="0"/>
          <a:lstStyle/>
          <a:p>
            <a:endParaRPr sz="1634"/>
          </a:p>
        </p:txBody>
      </p:sp>
      <p:sp>
        <p:nvSpPr>
          <p:cNvPr id="9" name="object 9"/>
          <p:cNvSpPr txBox="1"/>
          <p:nvPr/>
        </p:nvSpPr>
        <p:spPr>
          <a:xfrm>
            <a:off x="5971873" y="2899543"/>
            <a:ext cx="3257262" cy="234516"/>
          </a:xfrm>
          <a:prstGeom prst="rect">
            <a:avLst/>
          </a:prstGeom>
        </p:spPr>
        <p:txBody>
          <a:bodyPr vert="horz" wrap="square" lIns="0" tIns="10950" rIns="0" bIns="0" rtlCol="0">
            <a:spAutoFit/>
          </a:bodyPr>
          <a:lstStyle/>
          <a:p>
            <a:pPr marL="11527">
              <a:spcBef>
                <a:spcPts val="86"/>
              </a:spcBef>
            </a:pPr>
            <a:r>
              <a:rPr sz="1452" spc="-5" dirty="0">
                <a:solidFill>
                  <a:srgbClr val="CC0065"/>
                </a:solidFill>
                <a:latin typeface="Comic Sans MS"/>
                <a:cs typeface="Comic Sans MS"/>
              </a:rPr>
              <a:t>Transmission des charges </a:t>
            </a:r>
            <a:r>
              <a:rPr sz="1452" spc="-9" dirty="0">
                <a:solidFill>
                  <a:srgbClr val="CC0065"/>
                </a:solidFill>
                <a:latin typeface="Comic Sans MS"/>
                <a:cs typeface="Comic Sans MS"/>
              </a:rPr>
              <a:t>aux</a:t>
            </a:r>
            <a:r>
              <a:rPr sz="1452" spc="-5" dirty="0">
                <a:solidFill>
                  <a:srgbClr val="CC0065"/>
                </a:solidFill>
                <a:latin typeface="Comic Sans MS"/>
                <a:cs typeface="Comic Sans MS"/>
              </a:rPr>
              <a:t> pylônes</a:t>
            </a:r>
            <a:endParaRPr sz="1452" dirty="0">
              <a:latin typeface="Comic Sans MS"/>
              <a:cs typeface="Comic Sans MS"/>
            </a:endParaRPr>
          </a:p>
        </p:txBody>
      </p:sp>
      <p:sp>
        <p:nvSpPr>
          <p:cNvPr id="10" name="object 10"/>
          <p:cNvSpPr/>
          <p:nvPr/>
        </p:nvSpPr>
        <p:spPr>
          <a:xfrm>
            <a:off x="263048" y="1929009"/>
            <a:ext cx="4296426" cy="3507288"/>
          </a:xfrm>
          <a:prstGeom prst="rect">
            <a:avLst/>
          </a:prstGeom>
          <a:blipFill>
            <a:blip r:embed="rId3" cstate="print"/>
            <a:stretch>
              <a:fillRect/>
            </a:stretch>
          </a:blipFill>
        </p:spPr>
        <p:txBody>
          <a:bodyPr wrap="square" lIns="0" tIns="0" rIns="0" bIns="0" rtlCol="0"/>
          <a:lstStyle/>
          <a:p>
            <a:endParaRPr sz="1634"/>
          </a:p>
        </p:txBody>
      </p:sp>
      <p:sp>
        <p:nvSpPr>
          <p:cNvPr id="11" name="object 11"/>
          <p:cNvSpPr txBox="1"/>
          <p:nvPr/>
        </p:nvSpPr>
        <p:spPr>
          <a:xfrm>
            <a:off x="1467034" y="6015118"/>
            <a:ext cx="1678769" cy="457974"/>
          </a:xfrm>
          <a:prstGeom prst="rect">
            <a:avLst/>
          </a:prstGeom>
        </p:spPr>
        <p:txBody>
          <a:bodyPr vert="horz" wrap="square" lIns="0" tIns="10950" rIns="0" bIns="0" rtlCol="0">
            <a:spAutoFit/>
          </a:bodyPr>
          <a:lstStyle/>
          <a:p>
            <a:pPr marL="406885" marR="4611" indent="-395936">
              <a:spcBef>
                <a:spcPts val="86"/>
              </a:spcBef>
            </a:pPr>
            <a:r>
              <a:rPr sz="1452" spc="-5" dirty="0">
                <a:latin typeface="Comic Sans MS"/>
                <a:cs typeface="Comic Sans MS"/>
              </a:rPr>
              <a:t>Ancrages de </a:t>
            </a:r>
            <a:r>
              <a:rPr sz="1452" spc="-9" dirty="0">
                <a:latin typeface="Comic Sans MS"/>
                <a:cs typeface="Comic Sans MS"/>
              </a:rPr>
              <a:t>câbles  </a:t>
            </a:r>
            <a:r>
              <a:rPr sz="1452" spc="-5" dirty="0">
                <a:latin typeface="Comic Sans MS"/>
                <a:cs typeface="Comic Sans MS"/>
              </a:rPr>
              <a:t>suspendus</a:t>
            </a:r>
            <a:endParaRPr sz="1452" dirty="0">
              <a:latin typeface="Comic Sans MS"/>
              <a:cs typeface="Comic Sans MS"/>
            </a:endParaRPr>
          </a:p>
        </p:txBody>
      </p:sp>
    </p:spTree>
    <p:extLst>
      <p:ext uri="{BB962C8B-B14F-4D97-AF65-F5344CB8AC3E}">
        <p14:creationId xmlns:p14="http://schemas.microsoft.com/office/powerpoint/2010/main" val="2571049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309" y="109246"/>
            <a:ext cx="2830500"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a:t>
            </a:r>
            <a:r>
              <a:rPr sz="2400" spc="-41" dirty="0">
                <a:solidFill>
                  <a:srgbClr val="FF0000"/>
                </a:solidFill>
              </a:rPr>
              <a:t> </a:t>
            </a:r>
            <a:r>
              <a:rPr sz="2400" spc="-5" dirty="0">
                <a:solidFill>
                  <a:srgbClr val="FF0000"/>
                </a:solidFill>
              </a:rPr>
              <a:t>suspendus</a:t>
            </a:r>
            <a:endParaRPr sz="2400" dirty="0">
              <a:solidFill>
                <a:srgbClr val="FF0000"/>
              </a:solidFill>
            </a:endParaRPr>
          </a:p>
        </p:txBody>
      </p:sp>
      <p:sp>
        <p:nvSpPr>
          <p:cNvPr id="3" name="object 3"/>
          <p:cNvSpPr/>
          <p:nvPr/>
        </p:nvSpPr>
        <p:spPr>
          <a:xfrm>
            <a:off x="7505159" y="914401"/>
            <a:ext cx="4394567" cy="3144032"/>
          </a:xfrm>
          <a:prstGeom prst="rect">
            <a:avLst/>
          </a:prstGeom>
          <a:blipFill>
            <a:blip r:embed="rId2" cstate="print"/>
            <a:stretch>
              <a:fillRect/>
            </a:stretch>
          </a:blipFill>
        </p:spPr>
        <p:txBody>
          <a:bodyPr wrap="square" lIns="0" tIns="0" rIns="0" bIns="0" rtlCol="0"/>
          <a:lstStyle/>
          <a:p>
            <a:endParaRPr sz="1634"/>
          </a:p>
        </p:txBody>
      </p:sp>
      <p:grpSp>
        <p:nvGrpSpPr>
          <p:cNvPr id="4" name="object 4"/>
          <p:cNvGrpSpPr/>
          <p:nvPr/>
        </p:nvGrpSpPr>
        <p:grpSpPr>
          <a:xfrm>
            <a:off x="2221293" y="1367911"/>
            <a:ext cx="5617221" cy="4936607"/>
            <a:chOff x="1077347" y="1507235"/>
            <a:chExt cx="6189345" cy="5439410"/>
          </a:xfrm>
        </p:grpSpPr>
        <p:sp>
          <p:nvSpPr>
            <p:cNvPr id="5" name="object 5"/>
            <p:cNvSpPr/>
            <p:nvPr/>
          </p:nvSpPr>
          <p:spPr>
            <a:xfrm>
              <a:off x="1077347" y="1507235"/>
              <a:ext cx="4107179" cy="2679192"/>
            </a:xfrm>
            <a:prstGeom prst="rect">
              <a:avLst/>
            </a:prstGeom>
            <a:blipFill>
              <a:blip r:embed="rId3" cstate="print"/>
              <a:stretch>
                <a:fillRect/>
              </a:stretch>
            </a:blipFill>
          </p:spPr>
          <p:txBody>
            <a:bodyPr wrap="square" lIns="0" tIns="0" rIns="0" bIns="0" rtlCol="0"/>
            <a:lstStyle/>
            <a:p>
              <a:endParaRPr sz="1634" dirty="0"/>
            </a:p>
          </p:txBody>
        </p:sp>
        <p:sp>
          <p:nvSpPr>
            <p:cNvPr id="6" name="object 6"/>
            <p:cNvSpPr/>
            <p:nvPr/>
          </p:nvSpPr>
          <p:spPr>
            <a:xfrm>
              <a:off x="3412114" y="4471416"/>
              <a:ext cx="3854196" cy="2474976"/>
            </a:xfrm>
            <a:prstGeom prst="rect">
              <a:avLst/>
            </a:prstGeom>
            <a:blipFill>
              <a:blip r:embed="rId4" cstate="print"/>
              <a:stretch>
                <a:fillRect/>
              </a:stretch>
            </a:blipFill>
          </p:spPr>
          <p:txBody>
            <a:bodyPr wrap="square" lIns="0" tIns="0" rIns="0" bIns="0" rtlCol="0"/>
            <a:lstStyle/>
            <a:p>
              <a:endParaRPr sz="1634"/>
            </a:p>
          </p:txBody>
        </p:sp>
      </p:grpSp>
      <p:sp>
        <p:nvSpPr>
          <p:cNvPr id="7" name="object 7"/>
          <p:cNvSpPr txBox="1"/>
          <p:nvPr/>
        </p:nvSpPr>
        <p:spPr>
          <a:xfrm>
            <a:off x="2392345" y="4915166"/>
            <a:ext cx="1520861" cy="457974"/>
          </a:xfrm>
          <a:prstGeom prst="rect">
            <a:avLst/>
          </a:prstGeom>
        </p:spPr>
        <p:txBody>
          <a:bodyPr vert="horz" wrap="square" lIns="0" tIns="10950" rIns="0" bIns="0" rtlCol="0">
            <a:spAutoFit/>
          </a:bodyPr>
          <a:lstStyle/>
          <a:p>
            <a:pPr marL="326777" marR="4611" indent="-315827">
              <a:spcBef>
                <a:spcPts val="86"/>
              </a:spcBef>
            </a:pPr>
            <a:r>
              <a:rPr sz="1452" spc="-9" dirty="0">
                <a:latin typeface="Comic Sans MS"/>
                <a:cs typeface="Comic Sans MS"/>
              </a:rPr>
              <a:t>Tablier </a:t>
            </a:r>
            <a:r>
              <a:rPr sz="1452" spc="-5" dirty="0">
                <a:latin typeface="Comic Sans MS"/>
                <a:cs typeface="Comic Sans MS"/>
              </a:rPr>
              <a:t>en </a:t>
            </a:r>
            <a:r>
              <a:rPr sz="1452" spc="-9" dirty="0">
                <a:latin typeface="Comic Sans MS"/>
                <a:cs typeface="Comic Sans MS"/>
              </a:rPr>
              <a:t>treillis  métallique</a:t>
            </a:r>
            <a:endParaRPr sz="1452">
              <a:latin typeface="Comic Sans MS"/>
              <a:cs typeface="Comic Sans MS"/>
            </a:endParaRPr>
          </a:p>
        </p:txBody>
      </p:sp>
      <p:sp>
        <p:nvSpPr>
          <p:cNvPr id="8" name="object 8"/>
          <p:cNvSpPr/>
          <p:nvPr/>
        </p:nvSpPr>
        <p:spPr>
          <a:xfrm>
            <a:off x="3980629" y="5098202"/>
            <a:ext cx="290456" cy="193638"/>
          </a:xfrm>
          <a:custGeom>
            <a:avLst/>
            <a:gdLst/>
            <a:ahLst/>
            <a:cxnLst/>
            <a:rect l="l" t="t" r="r" b="b"/>
            <a:pathLst>
              <a:path w="320039" h="213360">
                <a:moveTo>
                  <a:pt x="233526" y="135871"/>
                </a:moveTo>
                <a:lnTo>
                  <a:pt x="19812" y="0"/>
                </a:lnTo>
                <a:lnTo>
                  <a:pt x="0" y="32004"/>
                </a:lnTo>
                <a:lnTo>
                  <a:pt x="212581" y="168056"/>
                </a:lnTo>
                <a:lnTo>
                  <a:pt x="233526" y="135871"/>
                </a:lnTo>
                <a:close/>
              </a:path>
              <a:path w="320039" h="213360">
                <a:moveTo>
                  <a:pt x="249936" y="205848"/>
                </a:moveTo>
                <a:lnTo>
                  <a:pt x="249936" y="146304"/>
                </a:lnTo>
                <a:lnTo>
                  <a:pt x="228600" y="178308"/>
                </a:lnTo>
                <a:lnTo>
                  <a:pt x="212581" y="168056"/>
                </a:lnTo>
                <a:lnTo>
                  <a:pt x="192024" y="199644"/>
                </a:lnTo>
                <a:lnTo>
                  <a:pt x="249936" y="205848"/>
                </a:lnTo>
                <a:close/>
              </a:path>
              <a:path w="320039" h="213360">
                <a:moveTo>
                  <a:pt x="249936" y="146304"/>
                </a:moveTo>
                <a:lnTo>
                  <a:pt x="233526" y="135871"/>
                </a:lnTo>
                <a:lnTo>
                  <a:pt x="212581" y="168056"/>
                </a:lnTo>
                <a:lnTo>
                  <a:pt x="228600" y="178308"/>
                </a:lnTo>
                <a:lnTo>
                  <a:pt x="249936" y="146304"/>
                </a:lnTo>
                <a:close/>
              </a:path>
              <a:path w="320039" h="213360">
                <a:moveTo>
                  <a:pt x="320040" y="213360"/>
                </a:moveTo>
                <a:lnTo>
                  <a:pt x="254508" y="103632"/>
                </a:lnTo>
                <a:lnTo>
                  <a:pt x="233526" y="135871"/>
                </a:lnTo>
                <a:lnTo>
                  <a:pt x="249936" y="146304"/>
                </a:lnTo>
                <a:lnTo>
                  <a:pt x="249936" y="205848"/>
                </a:lnTo>
                <a:lnTo>
                  <a:pt x="320040" y="213360"/>
                </a:lnTo>
                <a:close/>
              </a:path>
            </a:pathLst>
          </a:custGeom>
          <a:solidFill>
            <a:srgbClr val="3232CC"/>
          </a:solidFill>
        </p:spPr>
        <p:txBody>
          <a:bodyPr wrap="square" lIns="0" tIns="0" rIns="0" bIns="0" rtlCol="0"/>
          <a:lstStyle/>
          <a:p>
            <a:endParaRPr sz="1634"/>
          </a:p>
        </p:txBody>
      </p:sp>
      <p:sp>
        <p:nvSpPr>
          <p:cNvPr id="9" name="object 9"/>
          <p:cNvSpPr txBox="1"/>
          <p:nvPr/>
        </p:nvSpPr>
        <p:spPr>
          <a:xfrm>
            <a:off x="2938679" y="4005070"/>
            <a:ext cx="872522"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suspentes</a:t>
            </a:r>
            <a:endParaRPr sz="1452">
              <a:latin typeface="Comic Sans MS"/>
              <a:cs typeface="Comic Sans MS"/>
            </a:endParaRPr>
          </a:p>
        </p:txBody>
      </p:sp>
      <p:sp>
        <p:nvSpPr>
          <p:cNvPr id="10" name="object 10"/>
          <p:cNvSpPr/>
          <p:nvPr/>
        </p:nvSpPr>
        <p:spPr>
          <a:xfrm>
            <a:off x="3828485" y="2764869"/>
            <a:ext cx="627017" cy="1332411"/>
          </a:xfrm>
          <a:custGeom>
            <a:avLst/>
            <a:gdLst/>
            <a:ahLst/>
            <a:cxnLst/>
            <a:rect l="l" t="t" r="r" b="b"/>
            <a:pathLst>
              <a:path w="690879" h="1468120">
                <a:moveTo>
                  <a:pt x="654985" y="111883"/>
                </a:moveTo>
                <a:lnTo>
                  <a:pt x="620206" y="96028"/>
                </a:lnTo>
                <a:lnTo>
                  <a:pt x="0" y="1450848"/>
                </a:lnTo>
                <a:lnTo>
                  <a:pt x="35052" y="1467612"/>
                </a:lnTo>
                <a:lnTo>
                  <a:pt x="654985" y="111883"/>
                </a:lnTo>
                <a:close/>
              </a:path>
              <a:path w="690879" h="1468120">
                <a:moveTo>
                  <a:pt x="690372" y="128016"/>
                </a:moveTo>
                <a:lnTo>
                  <a:pt x="685800" y="0"/>
                </a:lnTo>
                <a:lnTo>
                  <a:pt x="586740" y="80772"/>
                </a:lnTo>
                <a:lnTo>
                  <a:pt x="620206" y="96028"/>
                </a:lnTo>
                <a:lnTo>
                  <a:pt x="627888" y="79248"/>
                </a:lnTo>
                <a:lnTo>
                  <a:pt x="662940" y="94488"/>
                </a:lnTo>
                <a:lnTo>
                  <a:pt x="662940" y="115510"/>
                </a:lnTo>
                <a:lnTo>
                  <a:pt x="690372" y="128016"/>
                </a:lnTo>
                <a:close/>
              </a:path>
              <a:path w="690879" h="1468120">
                <a:moveTo>
                  <a:pt x="662940" y="94488"/>
                </a:moveTo>
                <a:lnTo>
                  <a:pt x="627888" y="79248"/>
                </a:lnTo>
                <a:lnTo>
                  <a:pt x="620206" y="96028"/>
                </a:lnTo>
                <a:lnTo>
                  <a:pt x="654985" y="111883"/>
                </a:lnTo>
                <a:lnTo>
                  <a:pt x="662940" y="94488"/>
                </a:lnTo>
                <a:close/>
              </a:path>
              <a:path w="690879" h="1468120">
                <a:moveTo>
                  <a:pt x="662940" y="115510"/>
                </a:moveTo>
                <a:lnTo>
                  <a:pt x="662940" y="94488"/>
                </a:lnTo>
                <a:lnTo>
                  <a:pt x="654985" y="111883"/>
                </a:lnTo>
                <a:lnTo>
                  <a:pt x="662940" y="115510"/>
                </a:lnTo>
                <a:close/>
              </a:path>
            </a:pathLst>
          </a:custGeom>
          <a:solidFill>
            <a:srgbClr val="3232CC"/>
          </a:solidFill>
        </p:spPr>
        <p:txBody>
          <a:bodyPr wrap="square" lIns="0" tIns="0" rIns="0" bIns="0" rtlCol="0"/>
          <a:lstStyle/>
          <a:p>
            <a:endParaRPr sz="1634"/>
          </a:p>
        </p:txBody>
      </p:sp>
      <p:sp>
        <p:nvSpPr>
          <p:cNvPr id="11" name="object 11"/>
          <p:cNvSpPr txBox="1"/>
          <p:nvPr/>
        </p:nvSpPr>
        <p:spPr>
          <a:xfrm>
            <a:off x="2565236" y="490511"/>
            <a:ext cx="6625750" cy="758061"/>
          </a:xfrm>
          <a:prstGeom prst="rect">
            <a:avLst/>
          </a:prstGeom>
        </p:spPr>
        <p:txBody>
          <a:bodyPr vert="horz" wrap="square" lIns="0" tIns="11526" rIns="0" bIns="0" rtlCol="0">
            <a:spAutoFit/>
          </a:bodyPr>
          <a:lstStyle/>
          <a:p>
            <a:pPr marL="511777">
              <a:spcBef>
                <a:spcPts val="91"/>
              </a:spcBef>
            </a:pPr>
            <a:r>
              <a:rPr sz="1815" b="1" dirty="0">
                <a:solidFill>
                  <a:srgbClr val="FF9900"/>
                </a:solidFill>
                <a:latin typeface="Comic Sans MS"/>
                <a:cs typeface="Comic Sans MS"/>
              </a:rPr>
              <a:t>- </a:t>
            </a:r>
            <a:r>
              <a:rPr sz="1815" b="1" spc="-5" dirty="0">
                <a:solidFill>
                  <a:srgbClr val="FF9900"/>
                </a:solidFill>
                <a:latin typeface="Comic Sans MS"/>
                <a:cs typeface="Comic Sans MS"/>
              </a:rPr>
              <a:t>Remplacement des </a:t>
            </a:r>
            <a:r>
              <a:rPr sz="1815" b="1" dirty="0">
                <a:solidFill>
                  <a:srgbClr val="FF9900"/>
                </a:solidFill>
                <a:latin typeface="Comic Sans MS"/>
                <a:cs typeface="Comic Sans MS"/>
              </a:rPr>
              <a:t>câbles </a:t>
            </a:r>
            <a:r>
              <a:rPr sz="1815" b="1" spc="-5" dirty="0">
                <a:solidFill>
                  <a:srgbClr val="FF9900"/>
                </a:solidFill>
                <a:latin typeface="Comic Sans MS"/>
                <a:cs typeface="Comic Sans MS"/>
              </a:rPr>
              <a:t>du pont de</a:t>
            </a:r>
            <a:r>
              <a:rPr sz="1815" b="1" spc="-50" dirty="0">
                <a:solidFill>
                  <a:srgbClr val="FF9900"/>
                </a:solidFill>
                <a:latin typeface="Comic Sans MS"/>
                <a:cs typeface="Comic Sans MS"/>
              </a:rPr>
              <a:t> </a:t>
            </a:r>
            <a:r>
              <a:rPr sz="1815" b="1" spc="-5" dirty="0">
                <a:solidFill>
                  <a:srgbClr val="FF9900"/>
                </a:solidFill>
                <a:latin typeface="Comic Sans MS"/>
                <a:cs typeface="Comic Sans MS"/>
              </a:rPr>
              <a:t>TANCARVILLE</a:t>
            </a:r>
            <a:endParaRPr sz="1815" dirty="0">
              <a:latin typeface="Comic Sans MS"/>
              <a:cs typeface="Comic Sans MS"/>
            </a:endParaRPr>
          </a:p>
          <a:p>
            <a:pPr marL="11527">
              <a:spcBef>
                <a:spcPts val="1870"/>
              </a:spcBef>
            </a:pPr>
            <a:r>
              <a:rPr sz="1452" spc="-9" dirty="0">
                <a:latin typeface="Comic Sans MS"/>
                <a:cs typeface="Comic Sans MS"/>
              </a:rPr>
              <a:t>câbles</a:t>
            </a:r>
            <a:endParaRPr sz="1452" dirty="0">
              <a:latin typeface="Comic Sans MS"/>
              <a:cs typeface="Comic Sans MS"/>
            </a:endParaRPr>
          </a:p>
        </p:txBody>
      </p:sp>
      <p:sp>
        <p:nvSpPr>
          <p:cNvPr id="12" name="object 12"/>
          <p:cNvSpPr/>
          <p:nvPr/>
        </p:nvSpPr>
        <p:spPr>
          <a:xfrm>
            <a:off x="3160435" y="1538036"/>
            <a:ext cx="1077686" cy="700208"/>
          </a:xfrm>
          <a:custGeom>
            <a:avLst/>
            <a:gdLst/>
            <a:ahLst/>
            <a:cxnLst/>
            <a:rect l="l" t="t" r="r" b="b"/>
            <a:pathLst>
              <a:path w="1187450" h="771525">
                <a:moveTo>
                  <a:pt x="1100733" y="693576"/>
                </a:moveTo>
                <a:lnTo>
                  <a:pt x="21336" y="0"/>
                </a:lnTo>
                <a:lnTo>
                  <a:pt x="0" y="32004"/>
                </a:lnTo>
                <a:lnTo>
                  <a:pt x="1079756" y="725811"/>
                </a:lnTo>
                <a:lnTo>
                  <a:pt x="1100733" y="693576"/>
                </a:lnTo>
                <a:close/>
              </a:path>
              <a:path w="1187450" h="771525">
                <a:moveTo>
                  <a:pt x="1117092" y="763632"/>
                </a:moveTo>
                <a:lnTo>
                  <a:pt x="1117092" y="704088"/>
                </a:lnTo>
                <a:lnTo>
                  <a:pt x="1095756" y="736092"/>
                </a:lnTo>
                <a:lnTo>
                  <a:pt x="1079756" y="725811"/>
                </a:lnTo>
                <a:lnTo>
                  <a:pt x="1059180" y="757428"/>
                </a:lnTo>
                <a:lnTo>
                  <a:pt x="1117092" y="763632"/>
                </a:lnTo>
                <a:close/>
              </a:path>
              <a:path w="1187450" h="771525">
                <a:moveTo>
                  <a:pt x="1117092" y="704088"/>
                </a:moveTo>
                <a:lnTo>
                  <a:pt x="1100733" y="693576"/>
                </a:lnTo>
                <a:lnTo>
                  <a:pt x="1079756" y="725811"/>
                </a:lnTo>
                <a:lnTo>
                  <a:pt x="1095756" y="736092"/>
                </a:lnTo>
                <a:lnTo>
                  <a:pt x="1117092" y="704088"/>
                </a:lnTo>
                <a:close/>
              </a:path>
              <a:path w="1187450" h="771525">
                <a:moveTo>
                  <a:pt x="1187196" y="771144"/>
                </a:moveTo>
                <a:lnTo>
                  <a:pt x="1121664" y="661416"/>
                </a:lnTo>
                <a:lnTo>
                  <a:pt x="1100733" y="693576"/>
                </a:lnTo>
                <a:lnTo>
                  <a:pt x="1117092" y="704088"/>
                </a:lnTo>
                <a:lnTo>
                  <a:pt x="1117092" y="763632"/>
                </a:lnTo>
                <a:lnTo>
                  <a:pt x="1187196" y="771144"/>
                </a:lnTo>
                <a:close/>
              </a:path>
            </a:pathLst>
          </a:custGeom>
          <a:solidFill>
            <a:srgbClr val="3232CC"/>
          </a:solidFill>
        </p:spPr>
        <p:txBody>
          <a:bodyPr wrap="square" lIns="0" tIns="0" rIns="0" bIns="0" rtlCol="0"/>
          <a:lstStyle/>
          <a:p>
            <a:endParaRPr sz="1634"/>
          </a:p>
        </p:txBody>
      </p:sp>
    </p:spTree>
    <p:extLst>
      <p:ext uri="{BB962C8B-B14F-4D97-AF65-F5344CB8AC3E}">
        <p14:creationId xmlns:p14="http://schemas.microsoft.com/office/powerpoint/2010/main" val="1892060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731330" y="127744"/>
            <a:ext cx="2555170"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latin typeface="+mn-lt"/>
              </a:rPr>
              <a:t>Les ponts de</a:t>
            </a:r>
            <a:r>
              <a:rPr sz="2400" spc="-41" dirty="0">
                <a:latin typeface="+mn-lt"/>
              </a:rPr>
              <a:t> </a:t>
            </a:r>
            <a:r>
              <a:rPr sz="2400" spc="-5" dirty="0">
                <a:latin typeface="+mn-lt"/>
              </a:rPr>
              <a:t>pierre</a:t>
            </a:r>
            <a:endParaRPr sz="2400" dirty="0">
              <a:latin typeface="+mn-lt"/>
            </a:endParaRPr>
          </a:p>
        </p:txBody>
      </p:sp>
      <p:sp>
        <p:nvSpPr>
          <p:cNvPr id="3" name="object 3"/>
          <p:cNvSpPr txBox="1"/>
          <p:nvPr/>
        </p:nvSpPr>
        <p:spPr>
          <a:xfrm>
            <a:off x="342900" y="544345"/>
            <a:ext cx="11582399" cy="565636"/>
          </a:xfrm>
          <a:prstGeom prst="rect">
            <a:avLst/>
          </a:prstGeom>
        </p:spPr>
        <p:txBody>
          <a:bodyPr vert="horz" wrap="square" lIns="0" tIns="11526" rIns="0" bIns="0" rtlCol="0">
            <a:spAutoFit/>
          </a:bodyPr>
          <a:lstStyle/>
          <a:p>
            <a:pPr marL="11527" marR="4611">
              <a:spcBef>
                <a:spcPts val="91"/>
              </a:spcBef>
            </a:pPr>
            <a:r>
              <a:rPr spc="-5" dirty="0">
                <a:latin typeface="Comic Sans MS"/>
                <a:cs typeface="Comic Sans MS"/>
              </a:rPr>
              <a:t>Au début était </a:t>
            </a:r>
            <a:r>
              <a:rPr dirty="0">
                <a:latin typeface="Comic Sans MS"/>
                <a:cs typeface="Comic Sans MS"/>
              </a:rPr>
              <a:t>la </a:t>
            </a:r>
            <a:r>
              <a:rPr spc="-5" dirty="0">
                <a:latin typeface="Comic Sans MS"/>
                <a:cs typeface="Comic Sans MS"/>
              </a:rPr>
              <a:t>pierre </a:t>
            </a:r>
            <a:r>
              <a:rPr dirty="0">
                <a:latin typeface="Comic Sans MS"/>
                <a:cs typeface="Comic Sans MS"/>
              </a:rPr>
              <a:t>… </a:t>
            </a:r>
            <a:r>
              <a:rPr spc="-5" dirty="0">
                <a:latin typeface="Comic Sans MS"/>
                <a:cs typeface="Comic Sans MS"/>
              </a:rPr>
              <a:t>mais pas </a:t>
            </a:r>
            <a:r>
              <a:rPr dirty="0">
                <a:latin typeface="Comic Sans MS"/>
                <a:cs typeface="Comic Sans MS"/>
              </a:rPr>
              <a:t>le </a:t>
            </a:r>
            <a:r>
              <a:rPr spc="-5" dirty="0">
                <a:latin typeface="Comic Sans MS"/>
                <a:cs typeface="Comic Sans MS"/>
              </a:rPr>
              <a:t>béton armé. Il  fallait donc trouver </a:t>
            </a:r>
            <a:r>
              <a:rPr dirty="0">
                <a:latin typeface="Comic Sans MS"/>
                <a:cs typeface="Comic Sans MS"/>
              </a:rPr>
              <a:t>une technique </a:t>
            </a:r>
            <a:r>
              <a:rPr spc="-5" dirty="0">
                <a:latin typeface="Comic Sans MS"/>
                <a:cs typeface="Comic Sans MS"/>
              </a:rPr>
              <a:t>permettant de  franchir </a:t>
            </a:r>
            <a:r>
              <a:rPr dirty="0">
                <a:latin typeface="Comic Sans MS"/>
                <a:cs typeface="Comic Sans MS"/>
              </a:rPr>
              <a:t>les brèches. Ce fut la </a:t>
            </a:r>
            <a:r>
              <a:rPr spc="-5" dirty="0">
                <a:latin typeface="Comic Sans MS"/>
                <a:cs typeface="Comic Sans MS"/>
              </a:rPr>
              <a:t>voûte pour de petites  portées entre</a:t>
            </a:r>
            <a:r>
              <a:rPr spc="-41" dirty="0">
                <a:latin typeface="Comic Sans MS"/>
                <a:cs typeface="Comic Sans MS"/>
              </a:rPr>
              <a:t> </a:t>
            </a:r>
            <a:r>
              <a:rPr spc="-5" dirty="0">
                <a:latin typeface="Comic Sans MS"/>
                <a:cs typeface="Comic Sans MS"/>
              </a:rPr>
              <a:t>piles.</a:t>
            </a:r>
            <a:endParaRPr dirty="0">
              <a:latin typeface="Comic Sans MS"/>
              <a:cs typeface="Comic Sans MS"/>
            </a:endParaRPr>
          </a:p>
        </p:txBody>
      </p:sp>
      <p:sp>
        <p:nvSpPr>
          <p:cNvPr id="4" name="object 4"/>
          <p:cNvSpPr/>
          <p:nvPr/>
        </p:nvSpPr>
        <p:spPr>
          <a:xfrm>
            <a:off x="5778500" y="4267200"/>
            <a:ext cx="5194300" cy="2501900"/>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096000" y="1168400"/>
            <a:ext cx="4991100" cy="2908300"/>
          </a:xfrm>
          <a:prstGeom prst="rect">
            <a:avLst/>
          </a:prstGeom>
          <a:blipFill>
            <a:blip r:embed="rId3" cstate="print"/>
            <a:stretch>
              <a:fillRect/>
            </a:stretch>
          </a:blipFill>
        </p:spPr>
        <p:txBody>
          <a:bodyPr wrap="square" lIns="0" tIns="0" rIns="0" bIns="0" rtlCol="0"/>
          <a:lstStyle/>
          <a:p>
            <a:endParaRPr sz="1634"/>
          </a:p>
        </p:txBody>
      </p:sp>
      <p:sp>
        <p:nvSpPr>
          <p:cNvPr id="6" name="object 6"/>
          <p:cNvSpPr/>
          <p:nvPr/>
        </p:nvSpPr>
        <p:spPr>
          <a:xfrm>
            <a:off x="292100" y="4127500"/>
            <a:ext cx="4559300" cy="2667001"/>
          </a:xfrm>
          <a:prstGeom prst="rect">
            <a:avLst/>
          </a:prstGeom>
          <a:blipFill>
            <a:blip r:embed="rId4" cstate="print"/>
            <a:stretch>
              <a:fillRect/>
            </a:stretch>
          </a:blipFill>
        </p:spPr>
        <p:txBody>
          <a:bodyPr wrap="square" lIns="0" tIns="0" rIns="0" bIns="0" rtlCol="0"/>
          <a:lstStyle/>
          <a:p>
            <a:endParaRPr sz="1634"/>
          </a:p>
        </p:txBody>
      </p:sp>
      <p:sp>
        <p:nvSpPr>
          <p:cNvPr id="7" name="object 7"/>
          <p:cNvSpPr txBox="1"/>
          <p:nvPr/>
        </p:nvSpPr>
        <p:spPr>
          <a:xfrm>
            <a:off x="4876110" y="2261640"/>
            <a:ext cx="965890" cy="470798"/>
          </a:xfrm>
          <a:prstGeom prst="rect">
            <a:avLst/>
          </a:prstGeom>
        </p:spPr>
        <p:txBody>
          <a:bodyPr vert="horz" wrap="square" lIns="0" tIns="10950" rIns="0" bIns="0" rtlCol="0">
            <a:spAutoFit/>
          </a:bodyPr>
          <a:lstStyle/>
          <a:p>
            <a:pPr marL="11527">
              <a:spcBef>
                <a:spcPts val="86"/>
              </a:spcBef>
            </a:pPr>
            <a:r>
              <a:rPr sz="1452" spc="-9" dirty="0" err="1">
                <a:latin typeface="Comic Sans MS"/>
                <a:cs typeface="Comic Sans MS"/>
              </a:rPr>
              <a:t>Viaduc</a:t>
            </a:r>
            <a:r>
              <a:rPr sz="1452" spc="-9" dirty="0">
                <a:latin typeface="Comic Sans MS"/>
                <a:cs typeface="Comic Sans MS"/>
              </a:rPr>
              <a:t> </a:t>
            </a:r>
            <a:r>
              <a:rPr sz="1452" spc="-5" dirty="0">
                <a:latin typeface="Comic Sans MS"/>
                <a:cs typeface="Comic Sans MS"/>
              </a:rPr>
              <a:t>sur</a:t>
            </a:r>
            <a:endParaRPr lang="fr-FR" sz="1452" spc="-5" dirty="0">
              <a:latin typeface="Comic Sans MS"/>
              <a:cs typeface="Comic Sans MS"/>
            </a:endParaRPr>
          </a:p>
          <a:p>
            <a:pPr marL="11527">
              <a:spcBef>
                <a:spcPts val="86"/>
              </a:spcBef>
            </a:pPr>
            <a:r>
              <a:rPr sz="1452" spc="-5" dirty="0">
                <a:latin typeface="Comic Sans MS"/>
                <a:cs typeface="Comic Sans MS"/>
              </a:rPr>
              <a:t> </a:t>
            </a:r>
            <a:r>
              <a:rPr sz="1452" spc="-9" dirty="0">
                <a:latin typeface="Comic Sans MS"/>
                <a:cs typeface="Comic Sans MS"/>
              </a:rPr>
              <a:t>Morlaix</a:t>
            </a:r>
            <a:endParaRPr sz="1452" dirty="0">
              <a:latin typeface="Comic Sans MS"/>
              <a:cs typeface="Comic Sans MS"/>
            </a:endParaRPr>
          </a:p>
        </p:txBody>
      </p:sp>
      <p:sp>
        <p:nvSpPr>
          <p:cNvPr id="8" name="object 8"/>
          <p:cNvSpPr txBox="1"/>
          <p:nvPr/>
        </p:nvSpPr>
        <p:spPr>
          <a:xfrm>
            <a:off x="11410303" y="2857165"/>
            <a:ext cx="641425"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A</a:t>
            </a:r>
            <a:r>
              <a:rPr sz="1452" spc="-5" dirty="0">
                <a:latin typeface="Comic Sans MS"/>
                <a:cs typeface="Comic Sans MS"/>
              </a:rPr>
              <a:t>nne</a:t>
            </a:r>
            <a:r>
              <a:rPr sz="1452" spc="-9" dirty="0">
                <a:latin typeface="Comic Sans MS"/>
                <a:cs typeface="Comic Sans MS"/>
              </a:rPr>
              <a:t>c</a:t>
            </a:r>
            <a:r>
              <a:rPr sz="1452" spc="-5" dirty="0">
                <a:latin typeface="Comic Sans MS"/>
                <a:cs typeface="Comic Sans MS"/>
              </a:rPr>
              <a:t>y</a:t>
            </a:r>
            <a:endParaRPr sz="1452" dirty="0">
              <a:latin typeface="Comic Sans MS"/>
              <a:cs typeface="Comic Sans MS"/>
            </a:endParaRPr>
          </a:p>
        </p:txBody>
      </p:sp>
      <p:sp>
        <p:nvSpPr>
          <p:cNvPr id="9" name="object 9"/>
          <p:cNvSpPr txBox="1"/>
          <p:nvPr/>
        </p:nvSpPr>
        <p:spPr>
          <a:xfrm>
            <a:off x="11087100" y="4813300"/>
            <a:ext cx="1104900" cy="707081"/>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 Pont </a:t>
            </a:r>
            <a:endParaRPr lang="fr-FR" sz="1452" spc="-5" dirty="0">
              <a:latin typeface="Comic Sans MS"/>
              <a:cs typeface="Comic Sans MS"/>
            </a:endParaRPr>
          </a:p>
          <a:p>
            <a:pPr marL="11527">
              <a:spcBef>
                <a:spcPts val="86"/>
              </a:spcBef>
            </a:pPr>
            <a:r>
              <a:rPr sz="1452" spc="-5" dirty="0">
                <a:latin typeface="Comic Sans MS"/>
                <a:cs typeface="Comic Sans MS"/>
              </a:rPr>
              <a:t>St Esprit »</a:t>
            </a:r>
            <a:endParaRPr lang="fr-FR" sz="1452" spc="-5" dirty="0">
              <a:latin typeface="Comic Sans MS"/>
              <a:cs typeface="Comic Sans MS"/>
            </a:endParaRPr>
          </a:p>
          <a:p>
            <a:pPr marL="11527">
              <a:spcBef>
                <a:spcPts val="86"/>
              </a:spcBef>
            </a:pPr>
            <a:r>
              <a:rPr sz="1452" spc="-5" dirty="0">
                <a:latin typeface="Comic Sans MS"/>
                <a:cs typeface="Comic Sans MS"/>
              </a:rPr>
              <a:t> à</a:t>
            </a:r>
            <a:r>
              <a:rPr sz="1452" spc="-36" dirty="0">
                <a:latin typeface="Comic Sans MS"/>
                <a:cs typeface="Comic Sans MS"/>
              </a:rPr>
              <a:t> </a:t>
            </a:r>
            <a:r>
              <a:rPr sz="1452" spc="-5" dirty="0">
                <a:latin typeface="Comic Sans MS"/>
                <a:cs typeface="Comic Sans MS"/>
              </a:rPr>
              <a:t>Bayonne</a:t>
            </a:r>
            <a:endParaRPr sz="1452" dirty="0">
              <a:latin typeface="Comic Sans MS"/>
              <a:cs typeface="Comic Sans MS"/>
            </a:endParaRPr>
          </a:p>
        </p:txBody>
      </p:sp>
      <p:sp>
        <p:nvSpPr>
          <p:cNvPr id="10" name="object 10"/>
          <p:cNvSpPr txBox="1"/>
          <p:nvPr/>
        </p:nvSpPr>
        <p:spPr>
          <a:xfrm>
            <a:off x="4924891" y="5024654"/>
            <a:ext cx="1006009" cy="470798"/>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Sallies </a:t>
            </a:r>
            <a:endParaRPr lang="fr-FR" sz="1452" spc="-9" dirty="0">
              <a:latin typeface="Comic Sans MS"/>
              <a:cs typeface="Comic Sans MS"/>
            </a:endParaRPr>
          </a:p>
          <a:p>
            <a:pPr marL="11527">
              <a:spcBef>
                <a:spcPts val="86"/>
              </a:spcBef>
            </a:pPr>
            <a:r>
              <a:rPr sz="1452" spc="-5" dirty="0">
                <a:latin typeface="Comic Sans MS"/>
                <a:cs typeface="Comic Sans MS"/>
              </a:rPr>
              <a:t>de</a:t>
            </a:r>
            <a:r>
              <a:rPr sz="1452" spc="-23" dirty="0">
                <a:latin typeface="Comic Sans MS"/>
                <a:cs typeface="Comic Sans MS"/>
              </a:rPr>
              <a:t> </a:t>
            </a:r>
            <a:r>
              <a:rPr sz="1452" spc="-5" dirty="0">
                <a:latin typeface="Comic Sans MS"/>
                <a:cs typeface="Comic Sans MS"/>
              </a:rPr>
              <a:t>Béarn</a:t>
            </a:r>
            <a:endParaRPr sz="1452" dirty="0">
              <a:latin typeface="Comic Sans MS"/>
              <a:cs typeface="Comic Sans MS"/>
            </a:endParaRPr>
          </a:p>
        </p:txBody>
      </p:sp>
      <p:sp>
        <p:nvSpPr>
          <p:cNvPr id="11" name="object 11"/>
          <p:cNvSpPr/>
          <p:nvPr/>
        </p:nvSpPr>
        <p:spPr>
          <a:xfrm>
            <a:off x="304800" y="1219200"/>
            <a:ext cx="4424833" cy="2776894"/>
          </a:xfrm>
          <a:prstGeom prst="rect">
            <a:avLst/>
          </a:prstGeom>
          <a:blipFill>
            <a:blip r:embed="rId5" cstate="print"/>
            <a:stretch>
              <a:fillRect/>
            </a:stretch>
          </a:blipFill>
        </p:spPr>
        <p:txBody>
          <a:bodyPr wrap="square" lIns="0" tIns="0" rIns="0" bIns="0" rtlCol="0"/>
          <a:lstStyle/>
          <a:p>
            <a:endParaRPr sz="1634"/>
          </a:p>
        </p:txBody>
      </p:sp>
    </p:spTree>
    <p:extLst>
      <p:ext uri="{BB962C8B-B14F-4D97-AF65-F5344CB8AC3E}">
        <p14:creationId xmlns:p14="http://schemas.microsoft.com/office/powerpoint/2010/main" val="28479035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497" y="109245"/>
            <a:ext cx="2618471"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a:t>
            </a:r>
            <a:r>
              <a:rPr sz="2400" spc="-36" dirty="0">
                <a:solidFill>
                  <a:srgbClr val="FF0000"/>
                </a:solidFill>
              </a:rPr>
              <a:t> </a:t>
            </a:r>
            <a:r>
              <a:rPr sz="2400" spc="-5" dirty="0">
                <a:solidFill>
                  <a:srgbClr val="FF0000"/>
                </a:solidFill>
              </a:rPr>
              <a:t>haubans</a:t>
            </a:r>
            <a:endParaRPr sz="2400" dirty="0">
              <a:solidFill>
                <a:srgbClr val="FF0000"/>
              </a:solidFill>
            </a:endParaRPr>
          </a:p>
        </p:txBody>
      </p:sp>
      <p:sp>
        <p:nvSpPr>
          <p:cNvPr id="3" name="object 3"/>
          <p:cNvSpPr/>
          <p:nvPr/>
        </p:nvSpPr>
        <p:spPr>
          <a:xfrm>
            <a:off x="7927833" y="1942047"/>
            <a:ext cx="2554633" cy="3814661"/>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876822" y="2229633"/>
            <a:ext cx="5143918" cy="3662483"/>
          </a:xfrm>
          <a:prstGeom prst="rect">
            <a:avLst/>
          </a:prstGeom>
          <a:blipFill>
            <a:blip r:embed="rId3" cstate="print"/>
            <a:stretch>
              <a:fillRect/>
            </a:stretch>
          </a:blipFill>
        </p:spPr>
        <p:txBody>
          <a:bodyPr wrap="square" lIns="0" tIns="0" rIns="0" bIns="0" rtlCol="0"/>
          <a:lstStyle/>
          <a:p>
            <a:endParaRPr sz="1634"/>
          </a:p>
        </p:txBody>
      </p:sp>
      <p:sp>
        <p:nvSpPr>
          <p:cNvPr id="5" name="object 5"/>
          <p:cNvSpPr txBox="1"/>
          <p:nvPr/>
        </p:nvSpPr>
        <p:spPr>
          <a:xfrm>
            <a:off x="2797601" y="5913783"/>
            <a:ext cx="2427963"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Pont de </a:t>
            </a:r>
            <a:r>
              <a:rPr sz="1452" spc="-9" dirty="0">
                <a:latin typeface="Comic Sans MS"/>
                <a:cs typeface="Comic Sans MS"/>
              </a:rPr>
              <a:t>HOUSTON,</a:t>
            </a:r>
            <a:r>
              <a:rPr sz="1452" spc="-23" dirty="0">
                <a:latin typeface="Comic Sans MS"/>
                <a:cs typeface="Comic Sans MS"/>
              </a:rPr>
              <a:t> </a:t>
            </a:r>
            <a:r>
              <a:rPr sz="1452" spc="-9" dirty="0">
                <a:latin typeface="Comic Sans MS"/>
                <a:cs typeface="Comic Sans MS"/>
              </a:rPr>
              <a:t>TEXAS</a:t>
            </a:r>
            <a:endParaRPr sz="1452">
              <a:latin typeface="Comic Sans MS"/>
              <a:cs typeface="Comic Sans MS"/>
            </a:endParaRPr>
          </a:p>
        </p:txBody>
      </p:sp>
      <p:sp>
        <p:nvSpPr>
          <p:cNvPr id="6" name="object 6"/>
          <p:cNvSpPr txBox="1"/>
          <p:nvPr/>
        </p:nvSpPr>
        <p:spPr>
          <a:xfrm>
            <a:off x="182880" y="653169"/>
            <a:ext cx="12009119" cy="1193565"/>
          </a:xfrm>
          <a:prstGeom prst="rect">
            <a:avLst/>
          </a:prstGeom>
        </p:spPr>
        <p:txBody>
          <a:bodyPr vert="horz" wrap="square" lIns="0" tIns="11526" rIns="0" bIns="0" rtlCol="0">
            <a:spAutoFit/>
          </a:bodyPr>
          <a:lstStyle/>
          <a:p>
            <a:pPr marL="11527" marR="4611">
              <a:spcBef>
                <a:spcPts val="91"/>
              </a:spcBef>
            </a:pPr>
            <a:r>
              <a:rPr sz="2178" dirty="0">
                <a:latin typeface="Comic Sans MS"/>
                <a:cs typeface="Comic Sans MS"/>
              </a:rPr>
              <a:t>Les </a:t>
            </a:r>
            <a:r>
              <a:rPr sz="2178" spc="-5" dirty="0">
                <a:latin typeface="Comic Sans MS"/>
                <a:cs typeface="Comic Sans MS"/>
              </a:rPr>
              <a:t>charges du tablier sont transmises aux </a:t>
            </a:r>
            <a:r>
              <a:rPr sz="2178" dirty="0">
                <a:latin typeface="Comic Sans MS"/>
                <a:cs typeface="Comic Sans MS"/>
              </a:rPr>
              <a:t>pylônes </a:t>
            </a:r>
            <a:r>
              <a:rPr sz="2178" spc="-5" dirty="0">
                <a:latin typeface="Comic Sans MS"/>
                <a:cs typeface="Comic Sans MS"/>
              </a:rPr>
              <a:t>par des  </a:t>
            </a:r>
            <a:r>
              <a:rPr sz="2178" dirty="0">
                <a:latin typeface="Comic Sans MS"/>
                <a:cs typeface="Comic Sans MS"/>
              </a:rPr>
              <a:t>câbles </a:t>
            </a:r>
            <a:r>
              <a:rPr sz="2178" spc="-5" dirty="0">
                <a:latin typeface="Comic Sans MS"/>
                <a:cs typeface="Comic Sans MS"/>
              </a:rPr>
              <a:t>métalliques </a:t>
            </a:r>
            <a:r>
              <a:rPr sz="2178" dirty="0">
                <a:latin typeface="Comic Sans MS"/>
                <a:cs typeface="Comic Sans MS"/>
              </a:rPr>
              <a:t>en </a:t>
            </a:r>
            <a:r>
              <a:rPr sz="2178" spc="-5" dirty="0">
                <a:latin typeface="Comic Sans MS"/>
                <a:cs typeface="Comic Sans MS"/>
              </a:rPr>
              <a:t>forme de haubans. </a:t>
            </a:r>
            <a:r>
              <a:rPr sz="2178" dirty="0">
                <a:latin typeface="Comic Sans MS"/>
                <a:cs typeface="Comic Sans MS"/>
              </a:rPr>
              <a:t>Cette technique est  </a:t>
            </a:r>
            <a:r>
              <a:rPr sz="2178" spc="-5" dirty="0">
                <a:latin typeface="Comic Sans MS"/>
                <a:cs typeface="Comic Sans MS"/>
              </a:rPr>
              <a:t>assez </a:t>
            </a:r>
            <a:r>
              <a:rPr sz="2178" dirty="0">
                <a:latin typeface="Comic Sans MS"/>
                <a:cs typeface="Comic Sans MS"/>
              </a:rPr>
              <a:t>récente et en pleine</a:t>
            </a:r>
            <a:r>
              <a:rPr sz="2178" spc="-77" dirty="0">
                <a:latin typeface="Comic Sans MS"/>
                <a:cs typeface="Comic Sans MS"/>
              </a:rPr>
              <a:t> </a:t>
            </a:r>
            <a:r>
              <a:rPr sz="2178" spc="-5" dirty="0">
                <a:latin typeface="Comic Sans MS"/>
                <a:cs typeface="Comic Sans MS"/>
              </a:rPr>
              <a:t>expansion.</a:t>
            </a:r>
            <a:endParaRPr sz="2178" dirty="0">
              <a:latin typeface="Comic Sans MS"/>
              <a:cs typeface="Comic Sans MS"/>
            </a:endParaRPr>
          </a:p>
          <a:p>
            <a:pPr marL="3944951" marR="3179591" algn="ctr">
              <a:lnSpc>
                <a:spcPts val="4347"/>
              </a:lnSpc>
              <a:spcBef>
                <a:spcPts val="431"/>
              </a:spcBef>
            </a:pPr>
            <a:r>
              <a:rPr sz="1452" spc="-5" dirty="0">
                <a:latin typeface="Comic Sans MS"/>
                <a:cs typeface="Comic Sans MS"/>
              </a:rPr>
              <a:t>h</a:t>
            </a:r>
            <a:r>
              <a:rPr sz="1452" spc="-9" dirty="0">
                <a:latin typeface="Comic Sans MS"/>
                <a:cs typeface="Comic Sans MS"/>
              </a:rPr>
              <a:t>au</a:t>
            </a:r>
            <a:r>
              <a:rPr sz="1452" spc="-5" dirty="0">
                <a:latin typeface="Comic Sans MS"/>
                <a:cs typeface="Comic Sans MS"/>
              </a:rPr>
              <a:t>b</a:t>
            </a:r>
            <a:r>
              <a:rPr sz="1452" spc="-9" dirty="0">
                <a:latin typeface="Comic Sans MS"/>
                <a:cs typeface="Comic Sans MS"/>
              </a:rPr>
              <a:t>a</a:t>
            </a:r>
            <a:r>
              <a:rPr sz="1452" spc="-5" dirty="0">
                <a:latin typeface="Comic Sans MS"/>
                <a:cs typeface="Comic Sans MS"/>
              </a:rPr>
              <a:t>ns  </a:t>
            </a:r>
            <a:r>
              <a:rPr sz="1452" spc="-9" dirty="0">
                <a:latin typeface="Comic Sans MS"/>
                <a:cs typeface="Comic Sans MS"/>
              </a:rPr>
              <a:t>Pylône</a:t>
            </a:r>
            <a:endParaRPr sz="1452" dirty="0">
              <a:latin typeface="Comic Sans MS"/>
              <a:cs typeface="Comic Sans MS"/>
            </a:endParaRPr>
          </a:p>
        </p:txBody>
      </p:sp>
      <p:sp>
        <p:nvSpPr>
          <p:cNvPr id="7" name="object 7"/>
          <p:cNvSpPr txBox="1"/>
          <p:nvPr/>
        </p:nvSpPr>
        <p:spPr>
          <a:xfrm>
            <a:off x="8014846" y="5950582"/>
            <a:ext cx="603965"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t</a:t>
            </a:r>
            <a:r>
              <a:rPr sz="1452" spc="-9" dirty="0">
                <a:latin typeface="Comic Sans MS"/>
                <a:cs typeface="Comic Sans MS"/>
              </a:rPr>
              <a:t>a</a:t>
            </a:r>
            <a:r>
              <a:rPr sz="1452" spc="-5" dirty="0">
                <a:latin typeface="Comic Sans MS"/>
                <a:cs typeface="Comic Sans MS"/>
              </a:rPr>
              <a:t>b</a:t>
            </a:r>
            <a:r>
              <a:rPr sz="1452" spc="-14" dirty="0">
                <a:latin typeface="Comic Sans MS"/>
                <a:cs typeface="Comic Sans MS"/>
              </a:rPr>
              <a:t>l</a:t>
            </a:r>
            <a:r>
              <a:rPr sz="1452" spc="-9" dirty="0">
                <a:latin typeface="Comic Sans MS"/>
                <a:cs typeface="Comic Sans MS"/>
              </a:rPr>
              <a:t>i</a:t>
            </a:r>
            <a:r>
              <a:rPr sz="1452" spc="-5" dirty="0">
                <a:latin typeface="Comic Sans MS"/>
                <a:cs typeface="Comic Sans MS"/>
              </a:rPr>
              <a:t>er</a:t>
            </a:r>
            <a:endParaRPr sz="1452" dirty="0">
              <a:latin typeface="Comic Sans MS"/>
              <a:cs typeface="Comic Sans MS"/>
            </a:endParaRPr>
          </a:p>
        </p:txBody>
      </p:sp>
      <p:grpSp>
        <p:nvGrpSpPr>
          <p:cNvPr id="8" name="object 8"/>
          <p:cNvGrpSpPr/>
          <p:nvPr/>
        </p:nvGrpSpPr>
        <p:grpSpPr>
          <a:xfrm>
            <a:off x="6789758" y="2213043"/>
            <a:ext cx="1983633" cy="3492393"/>
            <a:chOff x="6111118" y="2921508"/>
            <a:chExt cx="2185670" cy="3848100"/>
          </a:xfrm>
        </p:grpSpPr>
        <p:sp>
          <p:nvSpPr>
            <p:cNvPr id="9" name="object 9"/>
            <p:cNvSpPr/>
            <p:nvPr/>
          </p:nvSpPr>
          <p:spPr>
            <a:xfrm>
              <a:off x="6111113" y="2921520"/>
              <a:ext cx="2185670" cy="3848100"/>
            </a:xfrm>
            <a:custGeom>
              <a:avLst/>
              <a:gdLst/>
              <a:ahLst/>
              <a:cxnLst/>
              <a:rect l="l" t="t" r="r" b="b"/>
              <a:pathLst>
                <a:path w="2185670" h="3848100">
                  <a:moveTo>
                    <a:pt x="1281684" y="284988"/>
                  </a:moveTo>
                  <a:lnTo>
                    <a:pt x="1208532" y="224028"/>
                  </a:lnTo>
                  <a:lnTo>
                    <a:pt x="1201750" y="252691"/>
                  </a:lnTo>
                  <a:lnTo>
                    <a:pt x="109728" y="0"/>
                  </a:lnTo>
                  <a:lnTo>
                    <a:pt x="103632" y="27432"/>
                  </a:lnTo>
                  <a:lnTo>
                    <a:pt x="1195209" y="280365"/>
                  </a:lnTo>
                  <a:lnTo>
                    <a:pt x="1188720" y="307848"/>
                  </a:lnTo>
                  <a:lnTo>
                    <a:pt x="1216152" y="301091"/>
                  </a:lnTo>
                  <a:lnTo>
                    <a:pt x="1281684" y="284988"/>
                  </a:lnTo>
                  <a:close/>
                </a:path>
                <a:path w="2185670" h="3848100">
                  <a:moveTo>
                    <a:pt x="1888236" y="1697736"/>
                  </a:moveTo>
                  <a:lnTo>
                    <a:pt x="1834896" y="1616964"/>
                  </a:lnTo>
                  <a:lnTo>
                    <a:pt x="1820735" y="1641729"/>
                  </a:lnTo>
                  <a:lnTo>
                    <a:pt x="13716" y="608076"/>
                  </a:lnTo>
                  <a:lnTo>
                    <a:pt x="0" y="632460"/>
                  </a:lnTo>
                  <a:lnTo>
                    <a:pt x="1806854" y="1666024"/>
                  </a:lnTo>
                  <a:lnTo>
                    <a:pt x="1792224" y="1691640"/>
                  </a:lnTo>
                  <a:lnTo>
                    <a:pt x="1833372" y="1694243"/>
                  </a:lnTo>
                  <a:lnTo>
                    <a:pt x="1888236" y="1697736"/>
                  </a:lnTo>
                  <a:close/>
                </a:path>
                <a:path w="2185670" h="3848100">
                  <a:moveTo>
                    <a:pt x="2185416" y="3540252"/>
                  </a:moveTo>
                  <a:lnTo>
                    <a:pt x="2090928" y="3553968"/>
                  </a:lnTo>
                  <a:lnTo>
                    <a:pt x="2107069" y="3577171"/>
                  </a:lnTo>
                  <a:lnTo>
                    <a:pt x="1755648" y="3825240"/>
                  </a:lnTo>
                  <a:lnTo>
                    <a:pt x="1772412" y="3848100"/>
                  </a:lnTo>
                  <a:lnTo>
                    <a:pt x="2123948" y="3601428"/>
                  </a:lnTo>
                  <a:lnTo>
                    <a:pt x="2135124" y="3617493"/>
                  </a:lnTo>
                  <a:lnTo>
                    <a:pt x="2139696" y="3624072"/>
                  </a:lnTo>
                  <a:lnTo>
                    <a:pt x="2185416" y="3540252"/>
                  </a:lnTo>
                  <a:close/>
                </a:path>
              </a:pathLst>
            </a:custGeom>
            <a:solidFill>
              <a:srgbClr val="FF0000"/>
            </a:solidFill>
          </p:spPr>
          <p:txBody>
            <a:bodyPr wrap="square" lIns="0" tIns="0" rIns="0" bIns="0" rtlCol="0"/>
            <a:lstStyle/>
            <a:p>
              <a:endParaRPr sz="1634"/>
            </a:p>
          </p:txBody>
        </p:sp>
        <p:sp>
          <p:nvSpPr>
            <p:cNvPr id="10" name="object 10"/>
            <p:cNvSpPr/>
            <p:nvPr/>
          </p:nvSpPr>
          <p:spPr>
            <a:xfrm>
              <a:off x="6700901" y="2985528"/>
              <a:ext cx="1584960" cy="2312035"/>
            </a:xfrm>
            <a:custGeom>
              <a:avLst/>
              <a:gdLst/>
              <a:ahLst/>
              <a:cxnLst/>
              <a:rect l="l" t="t" r="r" b="b"/>
              <a:pathLst>
                <a:path w="1584959" h="2312035">
                  <a:moveTo>
                    <a:pt x="1533144" y="0"/>
                  </a:moveTo>
                  <a:lnTo>
                    <a:pt x="1412748" y="39624"/>
                  </a:lnTo>
                  <a:lnTo>
                    <a:pt x="1439113" y="66497"/>
                  </a:lnTo>
                  <a:lnTo>
                    <a:pt x="0" y="1495044"/>
                  </a:lnTo>
                  <a:lnTo>
                    <a:pt x="25908" y="1522476"/>
                  </a:lnTo>
                  <a:lnTo>
                    <a:pt x="1466278" y="94183"/>
                  </a:lnTo>
                  <a:lnTo>
                    <a:pt x="1479804" y="107962"/>
                  </a:lnTo>
                  <a:lnTo>
                    <a:pt x="1491996" y="120396"/>
                  </a:lnTo>
                  <a:lnTo>
                    <a:pt x="1533144" y="0"/>
                  </a:lnTo>
                  <a:close/>
                </a:path>
                <a:path w="1584959" h="2312035">
                  <a:moveTo>
                    <a:pt x="1584960" y="335280"/>
                  </a:moveTo>
                  <a:lnTo>
                    <a:pt x="1508760" y="330708"/>
                  </a:lnTo>
                  <a:lnTo>
                    <a:pt x="1398384" y="2081733"/>
                  </a:lnTo>
                  <a:lnTo>
                    <a:pt x="1322832" y="2077212"/>
                  </a:lnTo>
                  <a:lnTo>
                    <a:pt x="1395984" y="2250516"/>
                  </a:lnTo>
                  <a:lnTo>
                    <a:pt x="1421892" y="2311908"/>
                  </a:lnTo>
                  <a:lnTo>
                    <a:pt x="1551432" y="2090928"/>
                  </a:lnTo>
                  <a:lnTo>
                    <a:pt x="1474584" y="2086305"/>
                  </a:lnTo>
                  <a:lnTo>
                    <a:pt x="1584960" y="335280"/>
                  </a:lnTo>
                  <a:close/>
                </a:path>
              </a:pathLst>
            </a:custGeom>
            <a:solidFill>
              <a:srgbClr val="CC0065"/>
            </a:solidFill>
          </p:spPr>
          <p:txBody>
            <a:bodyPr wrap="square" lIns="0" tIns="0" rIns="0" bIns="0" rtlCol="0"/>
            <a:lstStyle/>
            <a:p>
              <a:endParaRPr sz="1634"/>
            </a:p>
          </p:txBody>
        </p:sp>
      </p:grpSp>
    </p:spTree>
    <p:extLst>
      <p:ext uri="{BB962C8B-B14F-4D97-AF65-F5344CB8AC3E}">
        <p14:creationId xmlns:p14="http://schemas.microsoft.com/office/powerpoint/2010/main" val="13482984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497" y="9037"/>
            <a:ext cx="2825735"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a:t>
            </a:r>
            <a:r>
              <a:rPr sz="2400" spc="-36" dirty="0">
                <a:solidFill>
                  <a:srgbClr val="FF0000"/>
                </a:solidFill>
              </a:rPr>
              <a:t> </a:t>
            </a:r>
            <a:r>
              <a:rPr sz="2400" spc="-5" dirty="0">
                <a:solidFill>
                  <a:srgbClr val="FF0000"/>
                </a:solidFill>
              </a:rPr>
              <a:t>haubans</a:t>
            </a:r>
            <a:endParaRPr sz="2400" dirty="0">
              <a:solidFill>
                <a:srgbClr val="FF0000"/>
              </a:solidFill>
            </a:endParaRPr>
          </a:p>
        </p:txBody>
      </p:sp>
      <p:sp>
        <p:nvSpPr>
          <p:cNvPr id="3" name="object 3"/>
          <p:cNvSpPr/>
          <p:nvPr/>
        </p:nvSpPr>
        <p:spPr>
          <a:xfrm>
            <a:off x="789141" y="363255"/>
            <a:ext cx="5578766" cy="5686815"/>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438442" y="0"/>
            <a:ext cx="5473141" cy="6681216"/>
          </a:xfrm>
          <a:prstGeom prst="rect">
            <a:avLst/>
          </a:prstGeom>
          <a:blipFill>
            <a:blip r:embed="rId3" cstate="print"/>
            <a:stretch>
              <a:fillRect/>
            </a:stretch>
          </a:blipFill>
        </p:spPr>
        <p:txBody>
          <a:bodyPr wrap="square" lIns="0" tIns="0" rIns="0" bIns="0" rtlCol="0"/>
          <a:lstStyle/>
          <a:p>
            <a:endParaRPr sz="1634"/>
          </a:p>
        </p:txBody>
      </p:sp>
      <p:sp>
        <p:nvSpPr>
          <p:cNvPr id="9" name="object 9"/>
          <p:cNvSpPr txBox="1"/>
          <p:nvPr/>
        </p:nvSpPr>
        <p:spPr>
          <a:xfrm>
            <a:off x="134113" y="6345456"/>
            <a:ext cx="6167378" cy="442526"/>
          </a:xfrm>
          <a:prstGeom prst="rect">
            <a:avLst/>
          </a:prstGeom>
        </p:spPr>
        <p:txBody>
          <a:bodyPr vert="horz" wrap="square" lIns="0" tIns="11526" rIns="0" bIns="0" rtlCol="0">
            <a:spAutoFit/>
          </a:bodyPr>
          <a:lstStyle/>
          <a:p>
            <a:pPr marL="11527" marR="4611">
              <a:spcBef>
                <a:spcPts val="91"/>
              </a:spcBef>
            </a:pPr>
            <a:r>
              <a:rPr sz="1400" b="1" dirty="0">
                <a:latin typeface="Comic Sans MS"/>
                <a:cs typeface="Comic Sans MS"/>
              </a:rPr>
              <a:t>Le </a:t>
            </a:r>
            <a:r>
              <a:rPr sz="1400" b="1" spc="-5" dirty="0">
                <a:latin typeface="Comic Sans MS"/>
                <a:cs typeface="Comic Sans MS"/>
              </a:rPr>
              <a:t>Pont de </a:t>
            </a:r>
            <a:r>
              <a:rPr sz="1400" b="1" dirty="0">
                <a:latin typeface="Comic Sans MS"/>
                <a:cs typeface="Comic Sans MS"/>
              </a:rPr>
              <a:t>Normandie </a:t>
            </a:r>
            <a:r>
              <a:rPr sz="1400" dirty="0">
                <a:latin typeface="Comic Sans MS"/>
                <a:cs typeface="Comic Sans MS"/>
              </a:rPr>
              <a:t>a </a:t>
            </a:r>
            <a:r>
              <a:rPr sz="1400" spc="-5" dirty="0">
                <a:latin typeface="Comic Sans MS"/>
                <a:cs typeface="Comic Sans MS"/>
              </a:rPr>
              <a:t>été  construit en place par encorbellement  </a:t>
            </a:r>
            <a:r>
              <a:rPr sz="1400" dirty="0">
                <a:latin typeface="Comic Sans MS"/>
                <a:cs typeface="Comic Sans MS"/>
              </a:rPr>
              <a:t>à </a:t>
            </a:r>
            <a:r>
              <a:rPr sz="1400" spc="-5" dirty="0">
                <a:latin typeface="Comic Sans MS"/>
                <a:cs typeface="Comic Sans MS"/>
              </a:rPr>
              <a:t>partir des</a:t>
            </a:r>
            <a:r>
              <a:rPr sz="1400" spc="14" dirty="0">
                <a:latin typeface="Comic Sans MS"/>
                <a:cs typeface="Comic Sans MS"/>
              </a:rPr>
              <a:t> </a:t>
            </a:r>
            <a:r>
              <a:rPr sz="1400" spc="-5" dirty="0">
                <a:latin typeface="Comic Sans MS"/>
                <a:cs typeface="Comic Sans MS"/>
              </a:rPr>
              <a:t>pylônes.</a:t>
            </a:r>
            <a:endParaRPr sz="1400" dirty="0">
              <a:latin typeface="Comic Sans MS"/>
              <a:cs typeface="Comic Sans MS"/>
            </a:endParaRPr>
          </a:p>
        </p:txBody>
      </p:sp>
    </p:spTree>
    <p:extLst>
      <p:ext uri="{BB962C8B-B14F-4D97-AF65-F5344CB8AC3E}">
        <p14:creationId xmlns:p14="http://schemas.microsoft.com/office/powerpoint/2010/main" val="23150247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6751" y="59141"/>
            <a:ext cx="4094629"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t>Les ponts </a:t>
            </a:r>
            <a:r>
              <a:rPr sz="2400" dirty="0"/>
              <a:t>à</a:t>
            </a:r>
            <a:r>
              <a:rPr sz="2400" spc="-36" dirty="0"/>
              <a:t> </a:t>
            </a:r>
            <a:r>
              <a:rPr sz="2400" spc="-5" dirty="0"/>
              <a:t>haubans</a:t>
            </a:r>
            <a:endParaRPr sz="2400" dirty="0"/>
          </a:p>
        </p:txBody>
      </p:sp>
      <p:sp>
        <p:nvSpPr>
          <p:cNvPr id="3" name="object 3"/>
          <p:cNvSpPr txBox="1"/>
          <p:nvPr/>
        </p:nvSpPr>
        <p:spPr>
          <a:xfrm>
            <a:off x="463296" y="6033142"/>
            <a:ext cx="5023789" cy="570253"/>
          </a:xfrm>
          <a:prstGeom prst="rect">
            <a:avLst/>
          </a:prstGeom>
        </p:spPr>
        <p:txBody>
          <a:bodyPr vert="horz" wrap="square" lIns="0" tIns="11526" rIns="0" bIns="0" rtlCol="0">
            <a:spAutoFit/>
          </a:bodyPr>
          <a:lstStyle/>
          <a:p>
            <a:pPr marL="11527" marR="4611">
              <a:spcBef>
                <a:spcPts val="91"/>
              </a:spcBef>
            </a:pPr>
            <a:r>
              <a:rPr sz="1815" b="1" dirty="0">
                <a:latin typeface="Comic Sans MS"/>
                <a:cs typeface="Comic Sans MS"/>
              </a:rPr>
              <a:t>Le </a:t>
            </a:r>
            <a:r>
              <a:rPr sz="1815" b="1" spc="-5" dirty="0">
                <a:latin typeface="Comic Sans MS"/>
                <a:cs typeface="Comic Sans MS"/>
              </a:rPr>
              <a:t>Pont de </a:t>
            </a:r>
            <a:r>
              <a:rPr sz="1815" b="1" dirty="0">
                <a:latin typeface="Comic Sans MS"/>
                <a:cs typeface="Comic Sans MS"/>
              </a:rPr>
              <a:t>Saint Nazaire</a:t>
            </a:r>
            <a:r>
              <a:rPr sz="1815" b="1" spc="-377" dirty="0">
                <a:latin typeface="Comic Sans MS"/>
                <a:cs typeface="Comic Sans MS"/>
              </a:rPr>
              <a:t> </a:t>
            </a:r>
            <a:r>
              <a:rPr sz="1815" spc="-5" dirty="0">
                <a:latin typeface="Comic Sans MS"/>
                <a:cs typeface="Comic Sans MS"/>
              </a:rPr>
              <a:t>est  </a:t>
            </a:r>
            <a:r>
              <a:rPr sz="1815" dirty="0">
                <a:latin typeface="Comic Sans MS"/>
                <a:cs typeface="Comic Sans MS"/>
              </a:rPr>
              <a:t>plus </a:t>
            </a:r>
            <a:r>
              <a:rPr sz="1815" spc="-5" dirty="0">
                <a:latin typeface="Comic Sans MS"/>
                <a:cs typeface="Comic Sans MS"/>
              </a:rPr>
              <a:t>ancien </a:t>
            </a:r>
            <a:r>
              <a:rPr sz="1815" dirty="0">
                <a:latin typeface="Comic Sans MS"/>
                <a:cs typeface="Comic Sans MS"/>
              </a:rPr>
              <a:t>que </a:t>
            </a:r>
            <a:r>
              <a:rPr sz="1815" spc="-5" dirty="0">
                <a:latin typeface="Comic Sans MS"/>
                <a:cs typeface="Comic Sans MS"/>
              </a:rPr>
              <a:t>celui de  Normandie.</a:t>
            </a:r>
            <a:endParaRPr sz="1815" dirty="0">
              <a:latin typeface="Comic Sans MS"/>
              <a:cs typeface="Comic Sans MS"/>
            </a:endParaRPr>
          </a:p>
        </p:txBody>
      </p:sp>
      <p:sp>
        <p:nvSpPr>
          <p:cNvPr id="4" name="object 4"/>
          <p:cNvSpPr/>
          <p:nvPr/>
        </p:nvSpPr>
        <p:spPr>
          <a:xfrm>
            <a:off x="97536" y="2480153"/>
            <a:ext cx="5802873" cy="3384199"/>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6121708" y="175364"/>
            <a:ext cx="4124582" cy="3156586"/>
          </a:xfrm>
          <a:prstGeom prst="rect">
            <a:avLst/>
          </a:prstGeom>
          <a:blipFill>
            <a:blip r:embed="rId3" cstate="print"/>
            <a:stretch>
              <a:fillRect/>
            </a:stretch>
          </a:blipFill>
        </p:spPr>
        <p:txBody>
          <a:bodyPr wrap="square" lIns="0" tIns="0" rIns="0" bIns="0" rtlCol="0"/>
          <a:lstStyle/>
          <a:p>
            <a:endParaRPr sz="1634"/>
          </a:p>
        </p:txBody>
      </p:sp>
      <p:sp>
        <p:nvSpPr>
          <p:cNvPr id="7" name="object 7"/>
          <p:cNvSpPr/>
          <p:nvPr/>
        </p:nvSpPr>
        <p:spPr>
          <a:xfrm>
            <a:off x="6185330" y="3630878"/>
            <a:ext cx="4348558" cy="3086914"/>
          </a:xfrm>
          <a:prstGeom prst="rect">
            <a:avLst/>
          </a:prstGeom>
          <a:blipFill>
            <a:blip r:embed="rId4" cstate="print"/>
            <a:stretch>
              <a:fillRect/>
            </a:stretch>
          </a:blipFill>
        </p:spPr>
        <p:txBody>
          <a:bodyPr wrap="square" lIns="0" tIns="0" rIns="0" bIns="0" rtlCol="0"/>
          <a:lstStyle/>
          <a:p>
            <a:endParaRPr sz="1634"/>
          </a:p>
        </p:txBody>
      </p:sp>
      <p:sp>
        <p:nvSpPr>
          <p:cNvPr id="11" name="object 11"/>
          <p:cNvSpPr txBox="1"/>
          <p:nvPr/>
        </p:nvSpPr>
        <p:spPr>
          <a:xfrm>
            <a:off x="524256" y="1460119"/>
            <a:ext cx="5437015" cy="570253"/>
          </a:xfrm>
          <a:prstGeom prst="rect">
            <a:avLst/>
          </a:prstGeom>
        </p:spPr>
        <p:txBody>
          <a:bodyPr vert="horz" wrap="square" lIns="0" tIns="11526" rIns="0" bIns="0" rtlCol="0">
            <a:spAutoFit/>
          </a:bodyPr>
          <a:lstStyle/>
          <a:p>
            <a:pPr marL="11527" marR="4611">
              <a:spcBef>
                <a:spcPts val="91"/>
              </a:spcBef>
            </a:pPr>
            <a:r>
              <a:rPr sz="1815" dirty="0">
                <a:latin typeface="Comic Sans MS"/>
                <a:cs typeface="Comic Sans MS"/>
              </a:rPr>
              <a:t>A </a:t>
            </a:r>
            <a:r>
              <a:rPr sz="1815" b="1" spc="-5" dirty="0">
                <a:latin typeface="Comic Sans MS"/>
                <a:cs typeface="Comic Sans MS"/>
              </a:rPr>
              <a:t>Brest</a:t>
            </a:r>
            <a:r>
              <a:rPr sz="1815" spc="-5" dirty="0">
                <a:latin typeface="Comic Sans MS"/>
                <a:cs typeface="Comic Sans MS"/>
              </a:rPr>
              <a:t>, </a:t>
            </a:r>
            <a:r>
              <a:rPr sz="1815" dirty="0">
                <a:latin typeface="Comic Sans MS"/>
                <a:cs typeface="Comic Sans MS"/>
              </a:rPr>
              <a:t>le </a:t>
            </a:r>
            <a:r>
              <a:rPr sz="1815" spc="-5" dirty="0">
                <a:latin typeface="Comic Sans MS"/>
                <a:cs typeface="Comic Sans MS"/>
              </a:rPr>
              <a:t>pont en arc est  remplacé par </a:t>
            </a:r>
            <a:r>
              <a:rPr sz="1815" dirty="0">
                <a:latin typeface="Comic Sans MS"/>
                <a:cs typeface="Comic Sans MS"/>
              </a:rPr>
              <a:t>un </a:t>
            </a:r>
            <a:r>
              <a:rPr sz="1815" spc="-5" dirty="0">
                <a:latin typeface="Comic Sans MS"/>
                <a:cs typeface="Comic Sans MS"/>
              </a:rPr>
              <a:t>pont </a:t>
            </a:r>
            <a:r>
              <a:rPr sz="1815" dirty="0">
                <a:latin typeface="Comic Sans MS"/>
                <a:cs typeface="Comic Sans MS"/>
              </a:rPr>
              <a:t>à </a:t>
            </a:r>
            <a:r>
              <a:rPr sz="1815" spc="-5" dirty="0">
                <a:latin typeface="Comic Sans MS"/>
                <a:cs typeface="Comic Sans MS"/>
              </a:rPr>
              <a:t>haubans  construit </a:t>
            </a:r>
            <a:r>
              <a:rPr sz="1815" dirty="0">
                <a:latin typeface="Comic Sans MS"/>
                <a:cs typeface="Comic Sans MS"/>
              </a:rPr>
              <a:t>à </a:t>
            </a:r>
            <a:r>
              <a:rPr sz="1815" spc="-5" dirty="0">
                <a:latin typeface="Comic Sans MS"/>
                <a:cs typeface="Comic Sans MS"/>
              </a:rPr>
              <a:t>ses</a:t>
            </a:r>
            <a:r>
              <a:rPr sz="1815" spc="-14" dirty="0">
                <a:latin typeface="Comic Sans MS"/>
                <a:cs typeface="Comic Sans MS"/>
              </a:rPr>
              <a:t> </a:t>
            </a:r>
            <a:r>
              <a:rPr sz="1815" spc="-5" dirty="0">
                <a:latin typeface="Comic Sans MS"/>
                <a:cs typeface="Comic Sans MS"/>
              </a:rPr>
              <a:t>cotés.</a:t>
            </a:r>
            <a:endParaRPr sz="1815" dirty="0">
              <a:latin typeface="Comic Sans MS"/>
              <a:cs typeface="Comic Sans MS"/>
            </a:endParaRPr>
          </a:p>
        </p:txBody>
      </p:sp>
    </p:spTree>
    <p:extLst>
      <p:ext uri="{BB962C8B-B14F-4D97-AF65-F5344CB8AC3E}">
        <p14:creationId xmlns:p14="http://schemas.microsoft.com/office/powerpoint/2010/main" val="37865098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237" y="-53593"/>
            <a:ext cx="2487699" cy="380970"/>
          </a:xfrm>
          <a:prstGeom prst="rect">
            <a:avLst/>
          </a:prstGeom>
        </p:spPr>
        <p:txBody>
          <a:bodyPr vert="horz" wrap="square" lIns="0" tIns="11526" rIns="0" bIns="0" rtlCol="0" anchor="ctr">
            <a:spAutoFit/>
          </a:bodyPr>
          <a:lstStyle/>
          <a:p>
            <a:pPr marL="11527">
              <a:lnSpc>
                <a:spcPct val="100000"/>
              </a:lnSpc>
              <a:spcBef>
                <a:spcPts val="91"/>
              </a:spcBef>
            </a:pPr>
            <a:r>
              <a:rPr sz="2400" spc="-5" dirty="0">
                <a:solidFill>
                  <a:srgbClr val="FF0000"/>
                </a:solidFill>
              </a:rPr>
              <a:t>Les ponts </a:t>
            </a:r>
            <a:r>
              <a:rPr sz="2400" dirty="0">
                <a:solidFill>
                  <a:srgbClr val="FF0000"/>
                </a:solidFill>
              </a:rPr>
              <a:t>à</a:t>
            </a:r>
            <a:r>
              <a:rPr sz="2400" spc="-36" dirty="0">
                <a:solidFill>
                  <a:srgbClr val="FF0000"/>
                </a:solidFill>
              </a:rPr>
              <a:t> </a:t>
            </a:r>
            <a:r>
              <a:rPr sz="2400" spc="-5" dirty="0">
                <a:solidFill>
                  <a:srgbClr val="FF0000"/>
                </a:solidFill>
              </a:rPr>
              <a:t>haubans</a:t>
            </a:r>
            <a:endParaRPr sz="2400" dirty="0">
              <a:solidFill>
                <a:srgbClr val="FF0000"/>
              </a:solidFill>
            </a:endParaRPr>
          </a:p>
        </p:txBody>
      </p:sp>
      <p:sp>
        <p:nvSpPr>
          <p:cNvPr id="3" name="object 3"/>
          <p:cNvSpPr/>
          <p:nvPr/>
        </p:nvSpPr>
        <p:spPr>
          <a:xfrm>
            <a:off x="7297365" y="187891"/>
            <a:ext cx="3575227" cy="2653050"/>
          </a:xfrm>
          <a:prstGeom prst="rect">
            <a:avLst/>
          </a:prstGeom>
          <a:blipFill>
            <a:blip r:embed="rId2" cstate="print"/>
            <a:stretch>
              <a:fillRect/>
            </a:stretch>
          </a:blipFill>
        </p:spPr>
        <p:txBody>
          <a:bodyPr wrap="square" lIns="0" tIns="0" rIns="0" bIns="0" rtlCol="0"/>
          <a:lstStyle/>
          <a:p>
            <a:endParaRPr sz="1634"/>
          </a:p>
        </p:txBody>
      </p:sp>
      <p:sp>
        <p:nvSpPr>
          <p:cNvPr id="4" name="object 4"/>
          <p:cNvSpPr/>
          <p:nvPr/>
        </p:nvSpPr>
        <p:spPr>
          <a:xfrm>
            <a:off x="2542784" y="175365"/>
            <a:ext cx="3805756" cy="2713986"/>
          </a:xfrm>
          <a:prstGeom prst="rect">
            <a:avLst/>
          </a:prstGeom>
          <a:blipFill>
            <a:blip r:embed="rId3" cstate="print"/>
            <a:stretch>
              <a:fillRect/>
            </a:stretch>
          </a:blipFill>
        </p:spPr>
        <p:txBody>
          <a:bodyPr wrap="square" lIns="0" tIns="0" rIns="0" bIns="0" rtlCol="0"/>
          <a:lstStyle/>
          <a:p>
            <a:endParaRPr sz="1634"/>
          </a:p>
        </p:txBody>
      </p:sp>
      <p:sp>
        <p:nvSpPr>
          <p:cNvPr id="5" name="object 5"/>
          <p:cNvSpPr/>
          <p:nvPr/>
        </p:nvSpPr>
        <p:spPr>
          <a:xfrm>
            <a:off x="7469538" y="3416320"/>
            <a:ext cx="4563966" cy="2606528"/>
          </a:xfrm>
          <a:prstGeom prst="rect">
            <a:avLst/>
          </a:prstGeom>
          <a:blipFill>
            <a:blip r:embed="rId4" cstate="print"/>
            <a:stretch>
              <a:fillRect/>
            </a:stretch>
          </a:blipFill>
        </p:spPr>
        <p:txBody>
          <a:bodyPr wrap="square" lIns="0" tIns="0" rIns="0" bIns="0" rtlCol="0"/>
          <a:lstStyle/>
          <a:p>
            <a:endParaRPr sz="1634"/>
          </a:p>
        </p:txBody>
      </p:sp>
      <p:sp>
        <p:nvSpPr>
          <p:cNvPr id="7" name="object 7"/>
          <p:cNvSpPr/>
          <p:nvPr/>
        </p:nvSpPr>
        <p:spPr>
          <a:xfrm>
            <a:off x="1243585" y="3262795"/>
            <a:ext cx="2951428" cy="3418421"/>
          </a:xfrm>
          <a:prstGeom prst="rect">
            <a:avLst/>
          </a:prstGeom>
          <a:blipFill>
            <a:blip r:embed="rId5" cstate="print"/>
            <a:stretch>
              <a:fillRect/>
            </a:stretch>
          </a:blipFill>
        </p:spPr>
        <p:txBody>
          <a:bodyPr wrap="square" lIns="0" tIns="0" rIns="0" bIns="0" rtlCol="0"/>
          <a:lstStyle/>
          <a:p>
            <a:endParaRPr sz="1634"/>
          </a:p>
        </p:txBody>
      </p:sp>
      <p:sp>
        <p:nvSpPr>
          <p:cNvPr id="11" name="object 11"/>
          <p:cNvSpPr txBox="1"/>
          <p:nvPr/>
        </p:nvSpPr>
        <p:spPr>
          <a:xfrm>
            <a:off x="3771321" y="2938680"/>
            <a:ext cx="2407792"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Coffrage glissant du</a:t>
            </a:r>
            <a:r>
              <a:rPr sz="1452" spc="-45" dirty="0">
                <a:latin typeface="Comic Sans MS"/>
                <a:cs typeface="Comic Sans MS"/>
              </a:rPr>
              <a:t> </a:t>
            </a:r>
            <a:r>
              <a:rPr sz="1452" spc="-5" dirty="0">
                <a:latin typeface="Comic Sans MS"/>
                <a:cs typeface="Comic Sans MS"/>
              </a:rPr>
              <a:t>tablier</a:t>
            </a:r>
            <a:endParaRPr sz="1452">
              <a:latin typeface="Comic Sans MS"/>
              <a:cs typeface="Comic Sans MS"/>
            </a:endParaRPr>
          </a:p>
        </p:txBody>
      </p:sp>
      <p:sp>
        <p:nvSpPr>
          <p:cNvPr id="12" name="object 12"/>
          <p:cNvSpPr txBox="1"/>
          <p:nvPr/>
        </p:nvSpPr>
        <p:spPr>
          <a:xfrm>
            <a:off x="7224986" y="2904102"/>
            <a:ext cx="2801983"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Ancrages des haubans au tablier</a:t>
            </a:r>
            <a:endParaRPr sz="1452">
              <a:latin typeface="Comic Sans MS"/>
              <a:cs typeface="Comic Sans MS"/>
            </a:endParaRPr>
          </a:p>
        </p:txBody>
      </p:sp>
      <p:sp>
        <p:nvSpPr>
          <p:cNvPr id="13" name="object 13"/>
          <p:cNvSpPr txBox="1"/>
          <p:nvPr/>
        </p:nvSpPr>
        <p:spPr>
          <a:xfrm>
            <a:off x="7680086" y="6179703"/>
            <a:ext cx="4436953" cy="290946"/>
          </a:xfrm>
          <a:prstGeom prst="rect">
            <a:avLst/>
          </a:prstGeom>
        </p:spPr>
        <p:txBody>
          <a:bodyPr vert="horz" wrap="square" lIns="0" tIns="11526" rIns="0" bIns="0" rtlCol="0">
            <a:spAutoFit/>
          </a:bodyPr>
          <a:lstStyle/>
          <a:p>
            <a:pPr marL="11527">
              <a:spcBef>
                <a:spcPts val="91"/>
              </a:spcBef>
            </a:pPr>
            <a:r>
              <a:rPr sz="1815" b="1" spc="-5" dirty="0">
                <a:latin typeface="Comic Sans MS"/>
                <a:cs typeface="Comic Sans MS"/>
              </a:rPr>
              <a:t>Pont </a:t>
            </a:r>
            <a:r>
              <a:rPr sz="1815" b="1" dirty="0">
                <a:latin typeface="Comic Sans MS"/>
                <a:cs typeface="Comic Sans MS"/>
              </a:rPr>
              <a:t>à hauban </a:t>
            </a:r>
            <a:r>
              <a:rPr sz="1400" b="1" spc="-5" dirty="0">
                <a:latin typeface="Comic Sans MS"/>
                <a:cs typeface="Comic Sans MS"/>
              </a:rPr>
              <a:t>près</a:t>
            </a:r>
            <a:r>
              <a:rPr sz="1815" b="1" spc="-5" dirty="0">
                <a:latin typeface="Comic Sans MS"/>
                <a:cs typeface="Comic Sans MS"/>
              </a:rPr>
              <a:t> </a:t>
            </a:r>
            <a:r>
              <a:rPr sz="1815" b="1" dirty="0">
                <a:latin typeface="Comic Sans MS"/>
                <a:cs typeface="Comic Sans MS"/>
              </a:rPr>
              <a:t>d ’un </a:t>
            </a:r>
            <a:r>
              <a:rPr sz="1815" b="1" spc="-5" dirty="0">
                <a:latin typeface="Comic Sans MS"/>
                <a:cs typeface="Comic Sans MS"/>
              </a:rPr>
              <a:t>pont</a:t>
            </a:r>
            <a:r>
              <a:rPr sz="1815" b="1" spc="-86" dirty="0">
                <a:latin typeface="Comic Sans MS"/>
                <a:cs typeface="Comic Sans MS"/>
              </a:rPr>
              <a:t> </a:t>
            </a:r>
            <a:r>
              <a:rPr sz="1815" b="1" spc="-5" dirty="0">
                <a:latin typeface="Comic Sans MS"/>
                <a:cs typeface="Comic Sans MS"/>
              </a:rPr>
              <a:t>suspendu</a:t>
            </a:r>
            <a:endParaRPr sz="1815" dirty="0">
              <a:latin typeface="Comic Sans MS"/>
              <a:cs typeface="Comic Sans MS"/>
            </a:endParaRPr>
          </a:p>
        </p:txBody>
      </p:sp>
      <p:sp>
        <p:nvSpPr>
          <p:cNvPr id="14" name="object 14"/>
          <p:cNvSpPr txBox="1"/>
          <p:nvPr/>
        </p:nvSpPr>
        <p:spPr>
          <a:xfrm>
            <a:off x="9404588" y="6566056"/>
            <a:ext cx="1770401" cy="227082"/>
          </a:xfrm>
          <a:prstGeom prst="rect">
            <a:avLst/>
          </a:prstGeom>
        </p:spPr>
        <p:txBody>
          <a:bodyPr vert="horz" wrap="square" lIns="0" tIns="11526" rIns="0" bIns="0" rtlCol="0">
            <a:spAutoFit/>
          </a:bodyPr>
          <a:lstStyle/>
          <a:p>
            <a:pPr marL="11527">
              <a:spcBef>
                <a:spcPts val="91"/>
              </a:spcBef>
            </a:pPr>
            <a:r>
              <a:rPr sz="1400" b="1" spc="-5" dirty="0">
                <a:latin typeface="Comic Sans MS"/>
                <a:cs typeface="Comic Sans MS"/>
              </a:rPr>
              <a:t>vers </a:t>
            </a:r>
            <a:r>
              <a:rPr sz="1400" b="1" dirty="0">
                <a:latin typeface="Comic Sans MS"/>
                <a:cs typeface="Comic Sans MS"/>
              </a:rPr>
              <a:t>St</a:t>
            </a:r>
            <a:r>
              <a:rPr sz="1400" b="1" spc="-73" dirty="0">
                <a:latin typeface="Comic Sans MS"/>
                <a:cs typeface="Comic Sans MS"/>
              </a:rPr>
              <a:t> </a:t>
            </a:r>
            <a:r>
              <a:rPr sz="1400" b="1" spc="-5" dirty="0">
                <a:latin typeface="Comic Sans MS"/>
                <a:cs typeface="Comic Sans MS"/>
              </a:rPr>
              <a:t>Etienne</a:t>
            </a:r>
            <a:endParaRPr sz="1400" dirty="0">
              <a:latin typeface="Comic Sans MS"/>
              <a:cs typeface="Comic Sans MS"/>
            </a:endParaRPr>
          </a:p>
        </p:txBody>
      </p:sp>
      <p:sp>
        <p:nvSpPr>
          <p:cNvPr id="15" name="object 15"/>
          <p:cNvSpPr txBox="1"/>
          <p:nvPr/>
        </p:nvSpPr>
        <p:spPr>
          <a:xfrm>
            <a:off x="4325955" y="6036881"/>
            <a:ext cx="818926"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Le</a:t>
            </a:r>
            <a:r>
              <a:rPr sz="1452" spc="-54" dirty="0">
                <a:latin typeface="Comic Sans MS"/>
                <a:cs typeface="Comic Sans MS"/>
              </a:rPr>
              <a:t> </a:t>
            </a:r>
            <a:r>
              <a:rPr sz="1452" spc="-9" dirty="0">
                <a:latin typeface="Comic Sans MS"/>
                <a:cs typeface="Comic Sans MS"/>
              </a:rPr>
              <a:t>pylône</a:t>
            </a:r>
            <a:endParaRPr sz="1452">
              <a:latin typeface="Comic Sans MS"/>
              <a:cs typeface="Comic Sans MS"/>
            </a:endParaRPr>
          </a:p>
        </p:txBody>
      </p:sp>
      <p:sp>
        <p:nvSpPr>
          <p:cNvPr id="16" name="object 16"/>
          <p:cNvSpPr txBox="1"/>
          <p:nvPr/>
        </p:nvSpPr>
        <p:spPr>
          <a:xfrm>
            <a:off x="4325954" y="6258182"/>
            <a:ext cx="1247119"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et </a:t>
            </a:r>
            <a:r>
              <a:rPr sz="1452" spc="-9" dirty="0">
                <a:latin typeface="Comic Sans MS"/>
                <a:cs typeface="Comic Sans MS"/>
              </a:rPr>
              <a:t>les</a:t>
            </a:r>
            <a:r>
              <a:rPr sz="1452" spc="-59" dirty="0">
                <a:latin typeface="Comic Sans MS"/>
                <a:cs typeface="Comic Sans MS"/>
              </a:rPr>
              <a:t> </a:t>
            </a:r>
            <a:r>
              <a:rPr sz="1452" spc="-5" dirty="0">
                <a:latin typeface="Comic Sans MS"/>
                <a:cs typeface="Comic Sans MS"/>
              </a:rPr>
              <a:t>haubans</a:t>
            </a:r>
            <a:endParaRPr sz="1452">
              <a:latin typeface="Comic Sans MS"/>
              <a:cs typeface="Comic Sans MS"/>
            </a:endParaRPr>
          </a:p>
        </p:txBody>
      </p:sp>
    </p:spTree>
    <p:extLst>
      <p:ext uri="{BB962C8B-B14F-4D97-AF65-F5344CB8AC3E}">
        <p14:creationId xmlns:p14="http://schemas.microsoft.com/office/powerpoint/2010/main" val="22804606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53781" y="168843"/>
            <a:ext cx="4094629" cy="380970"/>
          </a:xfrm>
          <a:prstGeom prst="rect">
            <a:avLst/>
          </a:prstGeom>
        </p:spPr>
        <p:txBody>
          <a:bodyPr vert="horz" wrap="square" lIns="0" tIns="11526" rIns="0" bIns="0" rtlCol="0">
            <a:spAutoFit/>
          </a:bodyPr>
          <a:lstStyle/>
          <a:p>
            <a:pPr marL="11527">
              <a:spcBef>
                <a:spcPts val="91"/>
              </a:spcBef>
            </a:pPr>
            <a:r>
              <a:rPr sz="2400" b="1" spc="-5" dirty="0">
                <a:solidFill>
                  <a:srgbClr val="FF0000"/>
                </a:solidFill>
                <a:latin typeface="Comic Sans MS"/>
                <a:cs typeface="Comic Sans MS"/>
              </a:rPr>
              <a:t>Les ponts </a:t>
            </a:r>
            <a:r>
              <a:rPr sz="2400" b="1" dirty="0">
                <a:solidFill>
                  <a:srgbClr val="FF0000"/>
                </a:solidFill>
                <a:latin typeface="Comic Sans MS"/>
                <a:cs typeface="Comic Sans MS"/>
              </a:rPr>
              <a:t>à</a:t>
            </a:r>
            <a:r>
              <a:rPr sz="2400" b="1" spc="-36" dirty="0">
                <a:solidFill>
                  <a:srgbClr val="FF0000"/>
                </a:solidFill>
                <a:latin typeface="Comic Sans MS"/>
                <a:cs typeface="Comic Sans MS"/>
              </a:rPr>
              <a:t> </a:t>
            </a:r>
            <a:r>
              <a:rPr sz="2400" b="1" spc="-5" dirty="0">
                <a:solidFill>
                  <a:srgbClr val="FF0000"/>
                </a:solidFill>
                <a:latin typeface="Comic Sans MS"/>
                <a:cs typeface="Comic Sans MS"/>
              </a:rPr>
              <a:t>haubans</a:t>
            </a:r>
            <a:endParaRPr sz="2400" dirty="0">
              <a:latin typeface="Comic Sans MS"/>
              <a:cs typeface="Comic Sans MS"/>
            </a:endParaRPr>
          </a:p>
        </p:txBody>
      </p:sp>
      <p:sp>
        <p:nvSpPr>
          <p:cNvPr id="3" name="object 3"/>
          <p:cNvSpPr txBox="1"/>
          <p:nvPr/>
        </p:nvSpPr>
        <p:spPr>
          <a:xfrm>
            <a:off x="3973258" y="417448"/>
            <a:ext cx="4230637" cy="290946"/>
          </a:xfrm>
          <a:prstGeom prst="rect">
            <a:avLst/>
          </a:prstGeom>
        </p:spPr>
        <p:txBody>
          <a:bodyPr vert="horz" wrap="square" lIns="0" tIns="11526" rIns="0" bIns="0" rtlCol="0">
            <a:spAutoFit/>
          </a:bodyPr>
          <a:lstStyle/>
          <a:p>
            <a:pPr marL="11527">
              <a:spcBef>
                <a:spcPts val="91"/>
              </a:spcBef>
            </a:pPr>
            <a:r>
              <a:rPr sz="1815" b="1" dirty="0">
                <a:solidFill>
                  <a:srgbClr val="FF9900"/>
                </a:solidFill>
                <a:latin typeface="Comic Sans MS"/>
                <a:cs typeface="Comic Sans MS"/>
              </a:rPr>
              <a:t>Le </a:t>
            </a:r>
            <a:r>
              <a:rPr sz="1815" b="1" spc="-5" dirty="0">
                <a:solidFill>
                  <a:srgbClr val="FF9900"/>
                </a:solidFill>
                <a:latin typeface="Comic Sans MS"/>
                <a:cs typeface="Comic Sans MS"/>
              </a:rPr>
              <a:t>Pont </a:t>
            </a:r>
            <a:r>
              <a:rPr sz="1815" b="1" dirty="0">
                <a:solidFill>
                  <a:srgbClr val="FF9900"/>
                </a:solidFill>
                <a:latin typeface="Comic Sans MS"/>
                <a:cs typeface="Comic Sans MS"/>
              </a:rPr>
              <a:t>Vasco </a:t>
            </a:r>
            <a:r>
              <a:rPr sz="1815" b="1" spc="-5" dirty="0">
                <a:solidFill>
                  <a:srgbClr val="FF9900"/>
                </a:solidFill>
                <a:latin typeface="Comic Sans MS"/>
                <a:cs typeface="Comic Sans MS"/>
              </a:rPr>
              <a:t>de </a:t>
            </a:r>
            <a:r>
              <a:rPr sz="1815" b="1" dirty="0">
                <a:solidFill>
                  <a:srgbClr val="FF9900"/>
                </a:solidFill>
                <a:latin typeface="Comic Sans MS"/>
                <a:cs typeface="Comic Sans MS"/>
              </a:rPr>
              <a:t>Gama à</a:t>
            </a:r>
            <a:r>
              <a:rPr sz="1815" b="1" spc="-127" dirty="0">
                <a:solidFill>
                  <a:srgbClr val="FF9900"/>
                </a:solidFill>
                <a:latin typeface="Comic Sans MS"/>
                <a:cs typeface="Comic Sans MS"/>
              </a:rPr>
              <a:t> </a:t>
            </a:r>
            <a:r>
              <a:rPr sz="1815" b="1" dirty="0">
                <a:solidFill>
                  <a:srgbClr val="FF9900"/>
                </a:solidFill>
                <a:latin typeface="Comic Sans MS"/>
                <a:cs typeface="Comic Sans MS"/>
              </a:rPr>
              <a:t>LISBONNE</a:t>
            </a:r>
            <a:endParaRPr sz="1815" dirty="0">
              <a:latin typeface="Comic Sans MS"/>
              <a:cs typeface="Comic Sans MS"/>
            </a:endParaRPr>
          </a:p>
        </p:txBody>
      </p:sp>
      <p:sp>
        <p:nvSpPr>
          <p:cNvPr id="4" name="object 4"/>
          <p:cNvSpPr/>
          <p:nvPr/>
        </p:nvSpPr>
        <p:spPr>
          <a:xfrm>
            <a:off x="2424612" y="743713"/>
            <a:ext cx="7975163" cy="2225500"/>
          </a:xfrm>
          <a:prstGeom prst="rect">
            <a:avLst/>
          </a:prstGeom>
          <a:blipFill>
            <a:blip r:embed="rId2" cstate="print"/>
            <a:stretch>
              <a:fillRect/>
            </a:stretch>
          </a:blipFill>
        </p:spPr>
        <p:txBody>
          <a:bodyPr wrap="square" lIns="0" tIns="0" rIns="0" bIns="0" rtlCol="0"/>
          <a:lstStyle/>
          <a:p>
            <a:endParaRPr sz="1634"/>
          </a:p>
        </p:txBody>
      </p:sp>
      <p:grpSp>
        <p:nvGrpSpPr>
          <p:cNvPr id="5" name="object 5"/>
          <p:cNvGrpSpPr/>
          <p:nvPr/>
        </p:nvGrpSpPr>
        <p:grpSpPr>
          <a:xfrm>
            <a:off x="2077448" y="3182572"/>
            <a:ext cx="8383288" cy="3559604"/>
            <a:chOff x="918851" y="3506723"/>
            <a:chExt cx="8842375" cy="3401695"/>
          </a:xfrm>
        </p:grpSpPr>
        <p:sp>
          <p:nvSpPr>
            <p:cNvPr id="6" name="object 6"/>
            <p:cNvSpPr/>
            <p:nvPr/>
          </p:nvSpPr>
          <p:spPr>
            <a:xfrm>
              <a:off x="7232782" y="4168139"/>
              <a:ext cx="2528316" cy="2627376"/>
            </a:xfrm>
            <a:prstGeom prst="rect">
              <a:avLst/>
            </a:prstGeom>
            <a:blipFill>
              <a:blip r:embed="rId3" cstate="print"/>
              <a:stretch>
                <a:fillRect/>
              </a:stretch>
            </a:blipFill>
          </p:spPr>
          <p:txBody>
            <a:bodyPr wrap="square" lIns="0" tIns="0" rIns="0" bIns="0" rtlCol="0"/>
            <a:lstStyle/>
            <a:p>
              <a:endParaRPr sz="1634"/>
            </a:p>
          </p:txBody>
        </p:sp>
        <p:sp>
          <p:nvSpPr>
            <p:cNvPr id="7" name="object 7"/>
            <p:cNvSpPr/>
            <p:nvPr/>
          </p:nvSpPr>
          <p:spPr>
            <a:xfrm>
              <a:off x="918851" y="3506723"/>
              <a:ext cx="2482595" cy="3401567"/>
            </a:xfrm>
            <a:prstGeom prst="rect">
              <a:avLst/>
            </a:prstGeom>
            <a:blipFill>
              <a:blip r:embed="rId4" cstate="print"/>
              <a:stretch>
                <a:fillRect/>
              </a:stretch>
            </a:blipFill>
          </p:spPr>
          <p:txBody>
            <a:bodyPr wrap="square" lIns="0" tIns="0" rIns="0" bIns="0" rtlCol="0"/>
            <a:lstStyle/>
            <a:p>
              <a:endParaRPr sz="1634"/>
            </a:p>
          </p:txBody>
        </p:sp>
        <p:sp>
          <p:nvSpPr>
            <p:cNvPr id="8" name="object 8"/>
            <p:cNvSpPr/>
            <p:nvPr/>
          </p:nvSpPr>
          <p:spPr>
            <a:xfrm>
              <a:off x="3412114" y="4235195"/>
              <a:ext cx="3796284" cy="2028444"/>
            </a:xfrm>
            <a:prstGeom prst="rect">
              <a:avLst/>
            </a:prstGeom>
            <a:blipFill>
              <a:blip r:embed="rId5" cstate="print"/>
              <a:stretch>
                <a:fillRect/>
              </a:stretch>
            </a:blipFill>
          </p:spPr>
          <p:txBody>
            <a:bodyPr wrap="square" lIns="0" tIns="0" rIns="0" bIns="0" rtlCol="0"/>
            <a:lstStyle/>
            <a:p>
              <a:endParaRPr sz="1634"/>
            </a:p>
          </p:txBody>
        </p:sp>
      </p:grpSp>
    </p:spTree>
    <p:extLst>
      <p:ext uri="{BB962C8B-B14F-4D97-AF65-F5344CB8AC3E}">
        <p14:creationId xmlns:p14="http://schemas.microsoft.com/office/powerpoint/2010/main" val="14972626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28600" y="161661"/>
            <a:ext cx="11861800" cy="319415"/>
          </a:xfrm>
          <a:prstGeom prst="rect">
            <a:avLst/>
          </a:prstGeom>
        </p:spPr>
        <p:txBody>
          <a:bodyPr vert="horz" wrap="square" lIns="0" tIns="11526" rIns="0" bIns="0" rtlCol="0">
            <a:spAutoFit/>
          </a:bodyPr>
          <a:lstStyle/>
          <a:p>
            <a:pPr marL="11527" marR="4611">
              <a:spcBef>
                <a:spcPts val="91"/>
              </a:spcBef>
            </a:pPr>
            <a:r>
              <a:rPr sz="2000" spc="-5" dirty="0">
                <a:latin typeface="Comic Sans MS"/>
                <a:cs typeface="Comic Sans MS"/>
              </a:rPr>
              <a:t>Remarque </a:t>
            </a:r>
            <a:r>
              <a:rPr dirty="0">
                <a:latin typeface="Comic Sans MS"/>
                <a:cs typeface="Comic Sans MS"/>
              </a:rPr>
              <a:t>: </a:t>
            </a:r>
            <a:r>
              <a:rPr spc="-5" dirty="0">
                <a:latin typeface="Comic Sans MS"/>
                <a:cs typeface="Comic Sans MS"/>
              </a:rPr>
              <a:t>sur certains ponts, </a:t>
            </a:r>
            <a:r>
              <a:rPr dirty="0">
                <a:latin typeface="Comic Sans MS"/>
                <a:cs typeface="Comic Sans MS"/>
              </a:rPr>
              <a:t>ce </a:t>
            </a:r>
            <a:r>
              <a:rPr spc="-5" dirty="0">
                <a:latin typeface="Comic Sans MS"/>
                <a:cs typeface="Comic Sans MS"/>
              </a:rPr>
              <a:t>sont </a:t>
            </a:r>
            <a:r>
              <a:rPr dirty="0">
                <a:latin typeface="Comic Sans MS"/>
                <a:cs typeface="Comic Sans MS"/>
              </a:rPr>
              <a:t>les </a:t>
            </a:r>
            <a:r>
              <a:rPr spc="-5" dirty="0">
                <a:latin typeface="Comic Sans MS"/>
                <a:cs typeface="Comic Sans MS"/>
              </a:rPr>
              <a:t>bateaux </a:t>
            </a:r>
            <a:r>
              <a:rPr dirty="0">
                <a:latin typeface="Comic Sans MS"/>
                <a:cs typeface="Comic Sans MS"/>
              </a:rPr>
              <a:t>qui  </a:t>
            </a:r>
            <a:r>
              <a:rPr spc="-5" dirty="0">
                <a:latin typeface="Comic Sans MS"/>
                <a:cs typeface="Comic Sans MS"/>
              </a:rPr>
              <a:t>passent comme sur </a:t>
            </a:r>
            <a:r>
              <a:rPr dirty="0">
                <a:latin typeface="Comic Sans MS"/>
                <a:cs typeface="Comic Sans MS"/>
              </a:rPr>
              <a:t>le </a:t>
            </a:r>
            <a:r>
              <a:rPr spc="-5" dirty="0">
                <a:latin typeface="Comic Sans MS"/>
                <a:cs typeface="Comic Sans MS"/>
              </a:rPr>
              <a:t>pont canal de</a:t>
            </a:r>
            <a:r>
              <a:rPr spc="-9" dirty="0">
                <a:latin typeface="Comic Sans MS"/>
                <a:cs typeface="Comic Sans MS"/>
              </a:rPr>
              <a:t> </a:t>
            </a:r>
            <a:r>
              <a:rPr spc="-5" dirty="0">
                <a:latin typeface="Comic Sans MS"/>
                <a:cs typeface="Comic Sans MS"/>
              </a:rPr>
              <a:t>DIGOIN.</a:t>
            </a:r>
            <a:endParaRPr dirty="0">
              <a:latin typeface="Comic Sans MS"/>
              <a:cs typeface="Comic Sans MS"/>
            </a:endParaRPr>
          </a:p>
        </p:txBody>
      </p:sp>
      <p:sp>
        <p:nvSpPr>
          <p:cNvPr id="4" name="object 4"/>
          <p:cNvSpPr/>
          <p:nvPr/>
        </p:nvSpPr>
        <p:spPr>
          <a:xfrm>
            <a:off x="5796673" y="863600"/>
            <a:ext cx="5823827" cy="4800600"/>
          </a:xfrm>
          <a:prstGeom prst="rect">
            <a:avLst/>
          </a:prstGeom>
          <a:blipFill>
            <a:blip r:embed="rId2" cstate="print"/>
            <a:stretch>
              <a:fillRect/>
            </a:stretch>
          </a:blipFill>
        </p:spPr>
        <p:txBody>
          <a:bodyPr wrap="square" lIns="0" tIns="0" rIns="0" bIns="0" rtlCol="0"/>
          <a:lstStyle/>
          <a:p>
            <a:endParaRPr sz="1634"/>
          </a:p>
        </p:txBody>
      </p:sp>
      <p:sp>
        <p:nvSpPr>
          <p:cNvPr id="5" name="object 5"/>
          <p:cNvSpPr/>
          <p:nvPr/>
        </p:nvSpPr>
        <p:spPr>
          <a:xfrm>
            <a:off x="177800" y="901701"/>
            <a:ext cx="4712523" cy="3150100"/>
          </a:xfrm>
          <a:prstGeom prst="rect">
            <a:avLst/>
          </a:prstGeom>
          <a:blipFill>
            <a:blip r:embed="rId3" cstate="print"/>
            <a:stretch>
              <a:fillRect/>
            </a:stretch>
          </a:blipFill>
        </p:spPr>
        <p:txBody>
          <a:bodyPr wrap="square" lIns="0" tIns="0" rIns="0" bIns="0" rtlCol="0"/>
          <a:lstStyle/>
          <a:p>
            <a:endParaRPr sz="1634"/>
          </a:p>
        </p:txBody>
      </p:sp>
      <p:grpSp>
        <p:nvGrpSpPr>
          <p:cNvPr id="6" name="object 6"/>
          <p:cNvGrpSpPr/>
          <p:nvPr/>
        </p:nvGrpSpPr>
        <p:grpSpPr>
          <a:xfrm>
            <a:off x="1775592" y="4140200"/>
            <a:ext cx="4698807" cy="2628899"/>
            <a:chOff x="586260" y="4561884"/>
            <a:chExt cx="5177387" cy="2896655"/>
          </a:xfrm>
        </p:grpSpPr>
        <p:sp>
          <p:nvSpPr>
            <p:cNvPr id="7" name="object 7"/>
            <p:cNvSpPr/>
            <p:nvPr/>
          </p:nvSpPr>
          <p:spPr>
            <a:xfrm>
              <a:off x="586260" y="4561884"/>
              <a:ext cx="3890202" cy="2896655"/>
            </a:xfrm>
            <a:prstGeom prst="rect">
              <a:avLst/>
            </a:prstGeom>
            <a:blipFill>
              <a:blip r:embed="rId4" cstate="print"/>
              <a:stretch>
                <a:fillRect/>
              </a:stretch>
            </a:blipFill>
          </p:spPr>
          <p:txBody>
            <a:bodyPr wrap="square" lIns="0" tIns="0" rIns="0" bIns="0" rtlCol="0"/>
            <a:lstStyle/>
            <a:p>
              <a:endParaRPr sz="1634"/>
            </a:p>
          </p:txBody>
        </p:sp>
        <p:sp>
          <p:nvSpPr>
            <p:cNvPr id="8" name="object 8"/>
            <p:cNvSpPr/>
            <p:nvPr/>
          </p:nvSpPr>
          <p:spPr>
            <a:xfrm>
              <a:off x="4483487" y="6398589"/>
              <a:ext cx="1280160" cy="303530"/>
            </a:xfrm>
            <a:custGeom>
              <a:avLst/>
              <a:gdLst/>
              <a:ahLst/>
              <a:cxnLst/>
              <a:rect l="l" t="t" r="r" b="b"/>
              <a:pathLst>
                <a:path w="1280160" h="303529">
                  <a:moveTo>
                    <a:pt x="123444" y="0"/>
                  </a:moveTo>
                  <a:lnTo>
                    <a:pt x="0" y="33528"/>
                  </a:lnTo>
                  <a:lnTo>
                    <a:pt x="89916" y="103008"/>
                  </a:lnTo>
                  <a:lnTo>
                    <a:pt x="89916" y="70104"/>
                  </a:lnTo>
                  <a:lnTo>
                    <a:pt x="97536" y="33528"/>
                  </a:lnTo>
                  <a:lnTo>
                    <a:pt x="115818" y="37109"/>
                  </a:lnTo>
                  <a:lnTo>
                    <a:pt x="123444" y="0"/>
                  </a:lnTo>
                  <a:close/>
                </a:path>
                <a:path w="1280160" h="303529">
                  <a:moveTo>
                    <a:pt x="115818" y="37109"/>
                  </a:moveTo>
                  <a:lnTo>
                    <a:pt x="97536" y="33528"/>
                  </a:lnTo>
                  <a:lnTo>
                    <a:pt x="89916" y="70104"/>
                  </a:lnTo>
                  <a:lnTo>
                    <a:pt x="108294" y="73727"/>
                  </a:lnTo>
                  <a:lnTo>
                    <a:pt x="115818" y="37109"/>
                  </a:lnTo>
                  <a:close/>
                </a:path>
                <a:path w="1280160" h="303529">
                  <a:moveTo>
                    <a:pt x="108294" y="73727"/>
                  </a:moveTo>
                  <a:lnTo>
                    <a:pt x="89916" y="70104"/>
                  </a:lnTo>
                  <a:lnTo>
                    <a:pt x="89916" y="103008"/>
                  </a:lnTo>
                  <a:lnTo>
                    <a:pt x="100584" y="111252"/>
                  </a:lnTo>
                  <a:lnTo>
                    <a:pt x="108294" y="73727"/>
                  </a:lnTo>
                  <a:close/>
                </a:path>
                <a:path w="1280160" h="303529">
                  <a:moveTo>
                    <a:pt x="1280160" y="265176"/>
                  </a:moveTo>
                  <a:lnTo>
                    <a:pt x="115818" y="37109"/>
                  </a:lnTo>
                  <a:lnTo>
                    <a:pt x="108294" y="73727"/>
                  </a:lnTo>
                  <a:lnTo>
                    <a:pt x="1272540" y="303276"/>
                  </a:lnTo>
                  <a:lnTo>
                    <a:pt x="1280160" y="265176"/>
                  </a:lnTo>
                  <a:close/>
                </a:path>
              </a:pathLst>
            </a:custGeom>
            <a:solidFill>
              <a:srgbClr val="CC0065"/>
            </a:solidFill>
          </p:spPr>
          <p:txBody>
            <a:bodyPr wrap="square" lIns="0" tIns="0" rIns="0" bIns="0" rtlCol="0"/>
            <a:lstStyle/>
            <a:p>
              <a:endParaRPr sz="1634"/>
            </a:p>
          </p:txBody>
        </p:sp>
      </p:grpSp>
      <p:sp>
        <p:nvSpPr>
          <p:cNvPr id="12" name="object 12"/>
          <p:cNvSpPr txBox="1"/>
          <p:nvPr/>
        </p:nvSpPr>
        <p:spPr>
          <a:xfrm>
            <a:off x="5938785" y="6104539"/>
            <a:ext cx="1073652" cy="234516"/>
          </a:xfrm>
          <a:prstGeom prst="rect">
            <a:avLst/>
          </a:prstGeom>
        </p:spPr>
        <p:txBody>
          <a:bodyPr vert="horz" wrap="square" lIns="0" tIns="10950" rIns="0" bIns="0" rtlCol="0">
            <a:spAutoFit/>
          </a:bodyPr>
          <a:lstStyle/>
          <a:p>
            <a:pPr marL="11527">
              <a:spcBef>
                <a:spcPts val="86"/>
              </a:spcBef>
            </a:pPr>
            <a:r>
              <a:rPr sz="1452" spc="-5" dirty="0">
                <a:latin typeface="Comic Sans MS"/>
                <a:cs typeface="Comic Sans MS"/>
              </a:rPr>
              <a:t>Eau du</a:t>
            </a:r>
            <a:r>
              <a:rPr sz="1452" spc="-54" dirty="0">
                <a:latin typeface="Comic Sans MS"/>
                <a:cs typeface="Comic Sans MS"/>
              </a:rPr>
              <a:t> </a:t>
            </a:r>
            <a:r>
              <a:rPr sz="1452" spc="-5" dirty="0">
                <a:latin typeface="Comic Sans MS"/>
                <a:cs typeface="Comic Sans MS"/>
              </a:rPr>
              <a:t>canal</a:t>
            </a:r>
            <a:endParaRPr sz="1452" dirty="0">
              <a:latin typeface="Comic Sans MS"/>
              <a:cs typeface="Comic Sans MS"/>
            </a:endParaRPr>
          </a:p>
        </p:txBody>
      </p:sp>
      <p:sp>
        <p:nvSpPr>
          <p:cNvPr id="13" name="object 13"/>
          <p:cNvSpPr txBox="1"/>
          <p:nvPr/>
        </p:nvSpPr>
        <p:spPr>
          <a:xfrm>
            <a:off x="8323187" y="5824388"/>
            <a:ext cx="461617" cy="234516"/>
          </a:xfrm>
          <a:prstGeom prst="rect">
            <a:avLst/>
          </a:prstGeom>
        </p:spPr>
        <p:txBody>
          <a:bodyPr vert="horz" wrap="square" lIns="0" tIns="10950" rIns="0" bIns="0" rtlCol="0">
            <a:spAutoFit/>
          </a:bodyPr>
          <a:lstStyle/>
          <a:p>
            <a:pPr marL="11527">
              <a:spcBef>
                <a:spcPts val="86"/>
              </a:spcBef>
            </a:pPr>
            <a:r>
              <a:rPr sz="1452" spc="-9" dirty="0">
                <a:latin typeface="Comic Sans MS"/>
                <a:cs typeface="Comic Sans MS"/>
              </a:rPr>
              <a:t>L</a:t>
            </a:r>
            <a:r>
              <a:rPr sz="1452" spc="-5" dirty="0">
                <a:latin typeface="Comic Sans MS"/>
                <a:cs typeface="Comic Sans MS"/>
              </a:rPr>
              <a:t>o</a:t>
            </a:r>
            <a:r>
              <a:rPr sz="1452" spc="-9" dirty="0">
                <a:latin typeface="Comic Sans MS"/>
                <a:cs typeface="Comic Sans MS"/>
              </a:rPr>
              <a:t>i</a:t>
            </a:r>
            <a:r>
              <a:rPr sz="1452" spc="-5" dirty="0">
                <a:latin typeface="Comic Sans MS"/>
                <a:cs typeface="Comic Sans MS"/>
              </a:rPr>
              <a:t>re</a:t>
            </a:r>
            <a:endParaRPr sz="1452" dirty="0">
              <a:latin typeface="Comic Sans MS"/>
              <a:cs typeface="Comic Sans MS"/>
            </a:endParaRPr>
          </a:p>
        </p:txBody>
      </p:sp>
      <p:sp>
        <p:nvSpPr>
          <p:cNvPr id="14" name="object 14"/>
          <p:cNvSpPr/>
          <p:nvPr/>
        </p:nvSpPr>
        <p:spPr>
          <a:xfrm>
            <a:off x="6858914" y="4922546"/>
            <a:ext cx="1383126" cy="877132"/>
          </a:xfrm>
          <a:custGeom>
            <a:avLst/>
            <a:gdLst/>
            <a:ahLst/>
            <a:cxnLst/>
            <a:rect l="l" t="t" r="r" b="b"/>
            <a:pathLst>
              <a:path w="1524000" h="966470">
                <a:moveTo>
                  <a:pt x="126492" y="12192"/>
                </a:moveTo>
                <a:lnTo>
                  <a:pt x="0" y="0"/>
                </a:lnTo>
                <a:lnTo>
                  <a:pt x="65532" y="108204"/>
                </a:lnTo>
                <a:lnTo>
                  <a:pt x="70104" y="101003"/>
                </a:lnTo>
                <a:lnTo>
                  <a:pt x="70104" y="65532"/>
                </a:lnTo>
                <a:lnTo>
                  <a:pt x="89916" y="33528"/>
                </a:lnTo>
                <a:lnTo>
                  <a:pt x="106380" y="43868"/>
                </a:lnTo>
                <a:lnTo>
                  <a:pt x="126492" y="12192"/>
                </a:lnTo>
                <a:close/>
              </a:path>
              <a:path w="1524000" h="966470">
                <a:moveTo>
                  <a:pt x="106380" y="43868"/>
                </a:moveTo>
                <a:lnTo>
                  <a:pt x="89916" y="33528"/>
                </a:lnTo>
                <a:lnTo>
                  <a:pt x="70104" y="65532"/>
                </a:lnTo>
                <a:lnTo>
                  <a:pt x="86204" y="75644"/>
                </a:lnTo>
                <a:lnTo>
                  <a:pt x="106380" y="43868"/>
                </a:lnTo>
                <a:close/>
              </a:path>
              <a:path w="1524000" h="966470">
                <a:moveTo>
                  <a:pt x="86204" y="75644"/>
                </a:moveTo>
                <a:lnTo>
                  <a:pt x="70104" y="65532"/>
                </a:lnTo>
                <a:lnTo>
                  <a:pt x="70104" y="101003"/>
                </a:lnTo>
                <a:lnTo>
                  <a:pt x="86204" y="75644"/>
                </a:lnTo>
                <a:close/>
              </a:path>
              <a:path w="1524000" h="966470">
                <a:moveTo>
                  <a:pt x="1524000" y="934212"/>
                </a:moveTo>
                <a:lnTo>
                  <a:pt x="106380" y="43868"/>
                </a:lnTo>
                <a:lnTo>
                  <a:pt x="86204" y="75644"/>
                </a:lnTo>
                <a:lnTo>
                  <a:pt x="1504188" y="966216"/>
                </a:lnTo>
                <a:lnTo>
                  <a:pt x="1524000" y="934212"/>
                </a:lnTo>
                <a:close/>
              </a:path>
            </a:pathLst>
          </a:custGeom>
          <a:solidFill>
            <a:srgbClr val="CC0065"/>
          </a:solidFill>
        </p:spPr>
        <p:txBody>
          <a:bodyPr wrap="square" lIns="0" tIns="0" rIns="0" bIns="0" rtlCol="0"/>
          <a:lstStyle/>
          <a:p>
            <a:endParaRPr sz="1634"/>
          </a:p>
        </p:txBody>
      </p:sp>
    </p:spTree>
    <p:extLst>
      <p:ext uri="{BB962C8B-B14F-4D97-AF65-F5344CB8AC3E}">
        <p14:creationId xmlns:p14="http://schemas.microsoft.com/office/powerpoint/2010/main" val="15441392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2784</Words>
  <Application>Microsoft Macintosh PowerPoint</Application>
  <PresentationFormat>Grand écran</PresentationFormat>
  <Paragraphs>363</Paragraphs>
  <Slides>84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84</vt:i4>
      </vt:variant>
    </vt:vector>
  </HeadingPairs>
  <TitlesOfParts>
    <vt:vector size="90" baseType="lpstr">
      <vt:lpstr>Arial</vt:lpstr>
      <vt:lpstr>Calibri</vt:lpstr>
      <vt:lpstr>Calibri Light</vt:lpstr>
      <vt:lpstr>Comic Sans MS</vt:lpstr>
      <vt:lpstr>Times New Roman</vt:lpstr>
      <vt:lpstr>Thème Office</vt:lpstr>
      <vt:lpstr>LES PONTS </vt:lpstr>
      <vt:lpstr> le concept ouvrage d’Art </vt:lpstr>
      <vt:lpstr>Présentation PowerPoint</vt:lpstr>
      <vt:lpstr>SOMMAIRE</vt:lpstr>
      <vt:lpstr>LES PONTS</vt:lpstr>
      <vt:lpstr>QUELQUES TYPES  DE PONTS</vt:lpstr>
      <vt:lpstr>Présentation PowerPoint</vt:lpstr>
      <vt:lpstr>Les ponts de pierre</vt:lpstr>
      <vt:lpstr>Présentation PowerPoint</vt:lpstr>
      <vt:lpstr>VOCABULAIRE</vt:lpstr>
      <vt:lpstr>A QUOI SERT UN PONT ?</vt:lpstr>
      <vt:lpstr>A QUOI SERT UN PONT ?</vt:lpstr>
      <vt:lpstr>A QUELS PROBLEMES EST SOUMIS  UN PONT ?</vt:lpstr>
      <vt:lpstr>A QUELS PROBLEMES EST SOUMIS  UN PONT ?</vt:lpstr>
      <vt:lpstr>Pont en arc</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A QUELS PROBLEMES EST SOUMIS  UN PONT ?</vt:lpstr>
      <vt:lpstr>RESUMÉ :</vt:lpstr>
      <vt:lpstr>RESUMÉ :</vt:lpstr>
      <vt:lpstr>RESUMÉ :</vt:lpstr>
      <vt:lpstr>RESUMÉ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ponts à poutres en béton</vt:lpstr>
      <vt:lpstr>Les ponts à poutres en béton</vt:lpstr>
      <vt:lpstr>Les ponts à poutres en acier</vt:lpstr>
      <vt:lpstr>Les ponts à poutres en acier</vt:lpstr>
      <vt:lpstr>Les ponts à poutres en acier</vt:lpstr>
      <vt:lpstr>Les ponts à poutres en acier</vt:lpstr>
      <vt:lpstr>Les ponts à poutres en acier</vt:lpstr>
      <vt:lpstr>Les ponts-dalle en béton</vt:lpstr>
      <vt:lpstr>Les ponts-dalle en béton</vt:lpstr>
      <vt:lpstr>Les ponts cadres en béton</vt:lpstr>
      <vt:lpstr>Les ponts cadres en béton</vt:lpstr>
      <vt:lpstr>Les ponts cadres en béton</vt:lpstr>
      <vt:lpstr>Les ponts treillis en acier</vt:lpstr>
      <vt:lpstr>Les ponts treillis en acier</vt:lpstr>
      <vt:lpstr>Les ponts treillis en acier</vt:lpstr>
      <vt:lpstr>Les ponts caisson</vt:lpstr>
      <vt:lpstr>Les ponts caisson</vt:lpstr>
      <vt:lpstr>Les ponts caisson</vt:lpstr>
      <vt:lpstr>Les ponts caisson</vt:lpstr>
      <vt:lpstr>Les ponts caisson</vt:lpstr>
      <vt:lpstr>Les ponts caisson</vt:lpstr>
      <vt:lpstr>Les ponts caisson</vt:lpstr>
      <vt:lpstr>Les ponts caisson</vt:lpstr>
      <vt:lpstr>Les ponts caisson</vt:lpstr>
      <vt:lpstr>Les ponts caisson</vt:lpstr>
      <vt:lpstr>Les ponts caisson</vt:lpstr>
      <vt:lpstr>Les ponts caisson</vt:lpstr>
      <vt:lpstr>Les ponts caisson  Exemple du viaduc de Ventabren,  TGV méditerranée</vt:lpstr>
      <vt:lpstr>Les ponts caisson Exemple du viaduc de Ventabren,  TGV méditerranée</vt:lpstr>
      <vt:lpstr>Les ponts caisson Exemple du pont sur le Vecchio - Corse</vt:lpstr>
      <vt:lpstr>Les ponts caisson Exemple du pont sur le Vecchio - Corse</vt:lpstr>
      <vt:lpstr>Présentation PowerPoint</vt:lpstr>
      <vt:lpstr>Présentation PowerPoint</vt:lpstr>
      <vt:lpstr>Présentation PowerPoint</vt:lpstr>
      <vt:lpstr>Présentation PowerPoint</vt:lpstr>
      <vt:lpstr>Présentation PowerPoint</vt:lpstr>
      <vt:lpstr>LES PONTS DE  GRANDES PORTÉES</vt:lpstr>
      <vt:lpstr>Les ponts suspendus</vt:lpstr>
      <vt:lpstr>Les ponts suspendus</vt:lpstr>
      <vt:lpstr>Les ponts à haubans</vt:lpstr>
      <vt:lpstr>Les ponts à haubans</vt:lpstr>
      <vt:lpstr>Les ponts à haubans</vt:lpstr>
      <vt:lpstr>Les ponts à haubans</vt:lpstr>
      <vt:lpstr>Présentation PowerPoint</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Première partie</dc:title>
  <dc:creator>benziane amina</dc:creator>
  <cp:lastModifiedBy>Microsoft Office User</cp:lastModifiedBy>
  <cp:revision>49</cp:revision>
  <dcterms:created xsi:type="dcterms:W3CDTF">2020-04-24T18:35:32Z</dcterms:created>
  <dcterms:modified xsi:type="dcterms:W3CDTF">2023-04-16T07:59:34Z</dcterms:modified>
</cp:coreProperties>
</file>